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75CBA-13B6-4F1C-B2C4-290470B38FD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888DC18-3BE8-42A2-B55C-E5624A368BE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27FC5973-129B-46B3-920E-AF0795AAD877}" type="parTrans" cxnId="{898A9CC9-6C65-484C-BD49-D1118E88E016}">
      <dgm:prSet/>
      <dgm:spPr/>
      <dgm:t>
        <a:bodyPr/>
        <a:lstStyle/>
        <a:p>
          <a:endParaRPr lang="es-MX"/>
        </a:p>
      </dgm:t>
    </dgm:pt>
    <dgm:pt modelId="{51ADED1D-2BEB-4CAB-B004-DA438C79BC0D}" type="sibTrans" cxnId="{898A9CC9-6C65-484C-BD49-D1118E88E016}">
      <dgm:prSet/>
      <dgm:spPr/>
      <dgm:t>
        <a:bodyPr/>
        <a:lstStyle/>
        <a:p>
          <a:endParaRPr lang="es-MX"/>
        </a:p>
      </dgm:t>
    </dgm:pt>
    <dgm:pt modelId="{66C49995-7AB4-4B79-BC9F-6C9C46E96CAA}">
      <dgm:prSet phldrT="[Texto]"/>
      <dgm:spPr/>
      <dgm:t>
        <a:bodyPr/>
        <a:lstStyle/>
        <a:p>
          <a:r>
            <a:rPr lang="es-MX" dirty="0" smtClean="0"/>
            <a:t>Preguntas generadoras</a:t>
          </a:r>
          <a:endParaRPr lang="es-MX" dirty="0"/>
        </a:p>
      </dgm:t>
    </dgm:pt>
    <dgm:pt modelId="{29D3BE0F-8D26-4838-A6E8-2075E8F68745}" type="parTrans" cxnId="{A4F2DB72-9FA0-425D-A417-72DF00B6B631}">
      <dgm:prSet/>
      <dgm:spPr/>
      <dgm:t>
        <a:bodyPr/>
        <a:lstStyle/>
        <a:p>
          <a:endParaRPr lang="es-MX"/>
        </a:p>
      </dgm:t>
    </dgm:pt>
    <dgm:pt modelId="{A6924536-AA77-4168-8A83-7DA00C24504D}" type="sibTrans" cxnId="{A4F2DB72-9FA0-425D-A417-72DF00B6B631}">
      <dgm:prSet/>
      <dgm:spPr/>
      <dgm:t>
        <a:bodyPr/>
        <a:lstStyle/>
        <a:p>
          <a:endParaRPr lang="es-MX"/>
        </a:p>
      </dgm:t>
    </dgm:pt>
    <dgm:pt modelId="{36412098-F3D2-4818-AC97-BC7097052100}">
      <dgm:prSet phldrT="[Texto]"/>
      <dgm:spPr/>
      <dgm:t>
        <a:bodyPr/>
        <a:lstStyle/>
        <a:p>
          <a:r>
            <a:rPr lang="es-MX" dirty="0" smtClean="0"/>
            <a:t>Explorar saberes previos</a:t>
          </a:r>
          <a:endParaRPr lang="es-MX" dirty="0"/>
        </a:p>
      </dgm:t>
    </dgm:pt>
    <dgm:pt modelId="{C9C0D4AD-4642-4CDE-BC88-3B566128231F}" type="parTrans" cxnId="{53D8BC3E-E251-4244-8C1C-48670F39FB1B}">
      <dgm:prSet/>
      <dgm:spPr/>
      <dgm:t>
        <a:bodyPr/>
        <a:lstStyle/>
        <a:p>
          <a:endParaRPr lang="es-MX"/>
        </a:p>
      </dgm:t>
    </dgm:pt>
    <dgm:pt modelId="{F6B1BC8D-B0B6-4E15-9221-BE1343690617}" type="sibTrans" cxnId="{53D8BC3E-E251-4244-8C1C-48670F39FB1B}">
      <dgm:prSet/>
      <dgm:spPr/>
      <dgm:t>
        <a:bodyPr/>
        <a:lstStyle/>
        <a:p>
          <a:endParaRPr lang="es-MX"/>
        </a:p>
      </dgm:t>
    </dgm:pt>
    <dgm:pt modelId="{FE0E119F-3667-40BC-AF85-E472BB0984EA}">
      <dgm:prSet phldrT="[Texto]" phldr="1"/>
      <dgm:spPr/>
      <dgm:t>
        <a:bodyPr/>
        <a:lstStyle/>
        <a:p>
          <a:endParaRPr lang="es-MX" dirty="0"/>
        </a:p>
      </dgm:t>
    </dgm:pt>
    <dgm:pt modelId="{9E222C7F-053D-449F-94CD-54E5A4B2E976}" type="parTrans" cxnId="{A1CC299B-8007-4323-9DF4-BAD649DC9F64}">
      <dgm:prSet/>
      <dgm:spPr/>
      <dgm:t>
        <a:bodyPr/>
        <a:lstStyle/>
        <a:p>
          <a:endParaRPr lang="es-MX"/>
        </a:p>
      </dgm:t>
    </dgm:pt>
    <dgm:pt modelId="{477B32EE-360C-483C-A5F9-6A5D9E1A6782}" type="sibTrans" cxnId="{A1CC299B-8007-4323-9DF4-BAD649DC9F64}">
      <dgm:prSet/>
      <dgm:spPr/>
      <dgm:t>
        <a:bodyPr/>
        <a:lstStyle/>
        <a:p>
          <a:endParaRPr lang="es-MX"/>
        </a:p>
      </dgm:t>
    </dgm:pt>
    <dgm:pt modelId="{6439E1BE-56EA-4FED-8BAC-08BCD7004EBE}">
      <dgm:prSet phldrT="[Texto]" custT="1"/>
      <dgm:spPr/>
      <dgm:t>
        <a:bodyPr/>
        <a:lstStyle/>
        <a:p>
          <a:pPr algn="r"/>
          <a:r>
            <a:rPr lang="es-MX" sz="1800" dirty="0" smtClean="0"/>
            <a:t>Línea del tiempo</a:t>
          </a:r>
          <a:endParaRPr lang="es-MX" sz="1800" dirty="0"/>
        </a:p>
      </dgm:t>
    </dgm:pt>
    <dgm:pt modelId="{815DFC3E-D594-4A0D-B582-A89253A43299}" type="parTrans" cxnId="{3FEE1284-E447-45E1-A14B-42059F312C48}">
      <dgm:prSet/>
      <dgm:spPr/>
      <dgm:t>
        <a:bodyPr/>
        <a:lstStyle/>
        <a:p>
          <a:endParaRPr lang="es-MX"/>
        </a:p>
      </dgm:t>
    </dgm:pt>
    <dgm:pt modelId="{88677137-2BC7-4877-9231-5F4BEB9E53A7}" type="sibTrans" cxnId="{3FEE1284-E447-45E1-A14B-42059F312C48}">
      <dgm:prSet/>
      <dgm:spPr/>
      <dgm:t>
        <a:bodyPr/>
        <a:lstStyle/>
        <a:p>
          <a:endParaRPr lang="es-MX"/>
        </a:p>
      </dgm:t>
    </dgm:pt>
    <dgm:pt modelId="{5CB3E8A7-0B8C-4F51-B234-13C3EA9E52FA}">
      <dgm:prSet phldrT="[Texto]" custT="1"/>
      <dgm:spPr/>
      <dgm:t>
        <a:bodyPr/>
        <a:lstStyle/>
        <a:p>
          <a:pPr algn="r"/>
          <a:r>
            <a:rPr lang="es-MX" sz="1800" dirty="0" smtClean="0"/>
            <a:t>Cuadro </a:t>
          </a:r>
          <a:r>
            <a:rPr lang="es-MX" sz="1600" dirty="0" smtClean="0"/>
            <a:t>comparativo</a:t>
          </a:r>
          <a:endParaRPr lang="es-MX" sz="1600" dirty="0"/>
        </a:p>
      </dgm:t>
    </dgm:pt>
    <dgm:pt modelId="{6E7BA8BA-089A-43B1-98F4-0C55776E48EB}" type="parTrans" cxnId="{05A25B37-D7FE-46BC-A17D-A0C982BE278F}">
      <dgm:prSet/>
      <dgm:spPr/>
      <dgm:t>
        <a:bodyPr/>
        <a:lstStyle/>
        <a:p>
          <a:endParaRPr lang="es-MX"/>
        </a:p>
      </dgm:t>
    </dgm:pt>
    <dgm:pt modelId="{846FE439-B9D6-4D58-8424-57284B828885}" type="sibTrans" cxnId="{05A25B37-D7FE-46BC-A17D-A0C982BE278F}">
      <dgm:prSet/>
      <dgm:spPr/>
      <dgm:t>
        <a:bodyPr/>
        <a:lstStyle/>
        <a:p>
          <a:endParaRPr lang="es-MX"/>
        </a:p>
      </dgm:t>
    </dgm:pt>
    <dgm:pt modelId="{DCB20EDB-F7CD-43AD-B7D9-6A0B251ED9ED}">
      <dgm:prSet phldrT="[Texto]" phldr="1"/>
      <dgm:spPr/>
      <dgm:t>
        <a:bodyPr/>
        <a:lstStyle/>
        <a:p>
          <a:endParaRPr lang="es-MX" dirty="0"/>
        </a:p>
      </dgm:t>
    </dgm:pt>
    <dgm:pt modelId="{E17B0921-7889-4FBD-B4F0-D4897DF49359}" type="parTrans" cxnId="{2FE58F2A-761A-4704-8CC0-1459CF322330}">
      <dgm:prSet/>
      <dgm:spPr/>
      <dgm:t>
        <a:bodyPr/>
        <a:lstStyle/>
        <a:p>
          <a:endParaRPr lang="es-MX"/>
        </a:p>
      </dgm:t>
    </dgm:pt>
    <dgm:pt modelId="{9B2680D4-B905-45A5-A7F3-AF37401CE743}" type="sibTrans" cxnId="{2FE58F2A-761A-4704-8CC0-1459CF322330}">
      <dgm:prSet/>
      <dgm:spPr/>
      <dgm:t>
        <a:bodyPr/>
        <a:lstStyle/>
        <a:p>
          <a:endParaRPr lang="es-MX"/>
        </a:p>
      </dgm:t>
    </dgm:pt>
    <dgm:pt modelId="{5D69E710-3B94-442A-AF77-9CB7926BE284}">
      <dgm:prSet phldrT="[Texto]" custT="1"/>
      <dgm:spPr/>
      <dgm:t>
        <a:bodyPr/>
        <a:lstStyle/>
        <a:p>
          <a:r>
            <a:rPr lang="es-MX" sz="2000" dirty="0" smtClean="0"/>
            <a:t>video</a:t>
          </a:r>
          <a:endParaRPr lang="es-MX" sz="2000" dirty="0"/>
        </a:p>
      </dgm:t>
    </dgm:pt>
    <dgm:pt modelId="{B579B23B-5D61-44C1-819E-7FCD412F405B}" type="parTrans" cxnId="{C1204E5C-EBA8-44BA-B5F2-7081EAC63A88}">
      <dgm:prSet/>
      <dgm:spPr/>
      <dgm:t>
        <a:bodyPr/>
        <a:lstStyle/>
        <a:p>
          <a:endParaRPr lang="es-MX"/>
        </a:p>
      </dgm:t>
    </dgm:pt>
    <dgm:pt modelId="{ADDCBACC-94B8-4305-8661-C2A158DFD585}" type="sibTrans" cxnId="{C1204E5C-EBA8-44BA-B5F2-7081EAC63A88}">
      <dgm:prSet/>
      <dgm:spPr/>
      <dgm:t>
        <a:bodyPr/>
        <a:lstStyle/>
        <a:p>
          <a:endParaRPr lang="es-MX"/>
        </a:p>
      </dgm:t>
    </dgm:pt>
    <dgm:pt modelId="{9B86FCE3-3C77-4071-A779-2C3589F2DBCD}">
      <dgm:prSet/>
      <dgm:spPr/>
      <dgm:t>
        <a:bodyPr/>
        <a:lstStyle/>
        <a:p>
          <a:endParaRPr lang="es-MX"/>
        </a:p>
      </dgm:t>
    </dgm:pt>
    <dgm:pt modelId="{5E936CF6-46AF-40E6-A92C-1A0BD766A6D4}" type="parTrans" cxnId="{98A3396C-D403-4519-A462-E81E98A87EB6}">
      <dgm:prSet/>
      <dgm:spPr/>
      <dgm:t>
        <a:bodyPr/>
        <a:lstStyle/>
        <a:p>
          <a:endParaRPr lang="es-MX"/>
        </a:p>
      </dgm:t>
    </dgm:pt>
    <dgm:pt modelId="{77EB4D8A-D771-4B74-8D6C-CE8E53D1EB5E}" type="sibTrans" cxnId="{98A3396C-D403-4519-A462-E81E98A87EB6}">
      <dgm:prSet/>
      <dgm:spPr/>
      <dgm:t>
        <a:bodyPr/>
        <a:lstStyle/>
        <a:p>
          <a:endParaRPr lang="es-MX"/>
        </a:p>
      </dgm:t>
    </dgm:pt>
    <dgm:pt modelId="{ECCE93C9-D2DA-4438-8F53-5E836EE00FA8}">
      <dgm:prSet/>
      <dgm:spPr/>
      <dgm:t>
        <a:bodyPr/>
        <a:lstStyle/>
        <a:p>
          <a:endParaRPr lang="es-MX"/>
        </a:p>
      </dgm:t>
    </dgm:pt>
    <dgm:pt modelId="{BF78B3AA-7BA8-42A9-B3DD-0413CDE12FFA}" type="parTrans" cxnId="{70556B1D-D4BC-4F82-A9B9-708BD4AF25AB}">
      <dgm:prSet/>
      <dgm:spPr/>
      <dgm:t>
        <a:bodyPr/>
        <a:lstStyle/>
        <a:p>
          <a:endParaRPr lang="es-MX"/>
        </a:p>
      </dgm:t>
    </dgm:pt>
    <dgm:pt modelId="{F6916EE9-A7A3-4966-A0B6-550A07664413}" type="sibTrans" cxnId="{70556B1D-D4BC-4F82-A9B9-708BD4AF25AB}">
      <dgm:prSet/>
      <dgm:spPr/>
      <dgm:t>
        <a:bodyPr/>
        <a:lstStyle/>
        <a:p>
          <a:endParaRPr lang="es-MX"/>
        </a:p>
      </dgm:t>
    </dgm:pt>
    <dgm:pt modelId="{909554C6-0E61-4868-AB82-7176782FE624}" type="pres">
      <dgm:prSet presAssocID="{2E675CBA-13B6-4F1C-B2C4-290470B38FD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D6B96C-54A4-4274-8BA4-0ED927EDEC8C}" type="pres">
      <dgm:prSet presAssocID="{2E675CBA-13B6-4F1C-B2C4-290470B38FDB}" presName="cycle" presStyleCnt="0"/>
      <dgm:spPr/>
    </dgm:pt>
    <dgm:pt modelId="{A87F347D-70A9-4570-9136-96511CF46A08}" type="pres">
      <dgm:prSet presAssocID="{2E675CBA-13B6-4F1C-B2C4-290470B38FDB}" presName="centerShape" presStyleCnt="0"/>
      <dgm:spPr/>
    </dgm:pt>
    <dgm:pt modelId="{F21FF449-3A83-4D88-8705-46EECCD02BCA}" type="pres">
      <dgm:prSet presAssocID="{2E675CBA-13B6-4F1C-B2C4-290470B38FDB}" presName="connSite" presStyleLbl="node1" presStyleIdx="0" presStyleCnt="6"/>
      <dgm:spPr/>
    </dgm:pt>
    <dgm:pt modelId="{7DA19B4C-08E3-454D-986A-00E2D22BB5F1}" type="pres">
      <dgm:prSet presAssocID="{2E675CBA-13B6-4F1C-B2C4-290470B38FDB}" presName="visible" presStyleLbl="node1" presStyleIdx="0" presStyleCnt="6" custScaleX="144808" custScaleY="144881" custLinFactNeighborX="-71488" custLinFactNeighborY="82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99E3E3C4-1391-42C1-887F-E15718402EC3}" type="pres">
      <dgm:prSet presAssocID="{27FC5973-129B-46B3-920E-AF0795AAD877}" presName="Name25" presStyleLbl="parChTrans1D1" presStyleIdx="0" presStyleCnt="5"/>
      <dgm:spPr/>
      <dgm:t>
        <a:bodyPr/>
        <a:lstStyle/>
        <a:p>
          <a:endParaRPr lang="es-MX"/>
        </a:p>
      </dgm:t>
    </dgm:pt>
    <dgm:pt modelId="{743BACB4-28A1-42BD-B07C-14D7A1330BC0}" type="pres">
      <dgm:prSet presAssocID="{3888DC18-3BE8-42A2-B55C-E5624A368BE1}" presName="node" presStyleCnt="0"/>
      <dgm:spPr/>
    </dgm:pt>
    <dgm:pt modelId="{91BA68EC-1164-4492-BAE4-0C0FDD806E03}" type="pres">
      <dgm:prSet presAssocID="{3888DC18-3BE8-42A2-B55C-E5624A368BE1}" presName="parentNode" presStyleLbl="node1" presStyleIdx="1" presStyleCnt="6" custLinFactX="-100000" custLinFactNeighborX="-171029" custLinFactNeighborY="5868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FF5F69-1FC7-4173-AC10-1D75F8CB45BE}" type="pres">
      <dgm:prSet presAssocID="{3888DC18-3BE8-42A2-B55C-E5624A368BE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2072C3-CBF9-4569-AB9D-05D1E385DB37}" type="pres">
      <dgm:prSet presAssocID="{9E222C7F-053D-449F-94CD-54E5A4B2E976}" presName="Name25" presStyleLbl="parChTrans1D1" presStyleIdx="1" presStyleCnt="5"/>
      <dgm:spPr/>
      <dgm:t>
        <a:bodyPr/>
        <a:lstStyle/>
        <a:p>
          <a:endParaRPr lang="es-MX"/>
        </a:p>
      </dgm:t>
    </dgm:pt>
    <dgm:pt modelId="{E88D1C34-FA87-446B-9A5D-E99276B70C98}" type="pres">
      <dgm:prSet presAssocID="{FE0E119F-3667-40BC-AF85-E472BB0984EA}" presName="node" presStyleCnt="0"/>
      <dgm:spPr/>
    </dgm:pt>
    <dgm:pt modelId="{C5FFC7A5-993C-4345-BFD2-1080BF6212C9}" type="pres">
      <dgm:prSet presAssocID="{FE0E119F-3667-40BC-AF85-E472BB0984EA}" presName="parentNode" presStyleLbl="node1" presStyleIdx="2" presStyleCnt="6" custScaleX="136131" custLinFactNeighborX="16130" custLinFactNeighborY="-4229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DA1351-556B-4BA5-A678-70A98D9B08B2}" type="pres">
      <dgm:prSet presAssocID="{FE0E119F-3667-40BC-AF85-E472BB0984E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5F9EC4-48AB-40DA-AF64-23E8ECC784FA}" type="pres">
      <dgm:prSet presAssocID="{E17B0921-7889-4FBD-B4F0-D4897DF49359}" presName="Name25" presStyleLbl="parChTrans1D1" presStyleIdx="2" presStyleCnt="5"/>
      <dgm:spPr/>
      <dgm:t>
        <a:bodyPr/>
        <a:lstStyle/>
        <a:p>
          <a:endParaRPr lang="es-MX"/>
        </a:p>
      </dgm:t>
    </dgm:pt>
    <dgm:pt modelId="{430405C0-8FAE-4C9D-A8B2-05FD82E78283}" type="pres">
      <dgm:prSet presAssocID="{DCB20EDB-F7CD-43AD-B7D9-6A0B251ED9ED}" presName="node" presStyleCnt="0"/>
      <dgm:spPr/>
    </dgm:pt>
    <dgm:pt modelId="{EA59A8A3-95A3-44B6-BE1C-1689F9AADF01}" type="pres">
      <dgm:prSet presAssocID="{DCB20EDB-F7CD-43AD-B7D9-6A0B251ED9ED}" presName="parentNode" presStyleLbl="node1" presStyleIdx="3" presStyleCnt="6" custLinFactY="30201" custLinFactNeighborX="250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362320-7D49-412D-863E-1C6166868CD1}" type="pres">
      <dgm:prSet presAssocID="{DCB20EDB-F7CD-43AD-B7D9-6A0B251ED9E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BE4248-E10B-4071-BEF4-7B8B0A49408B}" type="pres">
      <dgm:prSet presAssocID="{5E936CF6-46AF-40E6-A92C-1A0BD766A6D4}" presName="Name25" presStyleLbl="parChTrans1D1" presStyleIdx="3" presStyleCnt="5"/>
      <dgm:spPr/>
      <dgm:t>
        <a:bodyPr/>
        <a:lstStyle/>
        <a:p>
          <a:endParaRPr lang="es-ES"/>
        </a:p>
      </dgm:t>
    </dgm:pt>
    <dgm:pt modelId="{4E11188C-1F01-43DC-8D80-127EA407E621}" type="pres">
      <dgm:prSet presAssocID="{9B86FCE3-3C77-4071-A779-2C3589F2DBCD}" presName="node" presStyleCnt="0"/>
      <dgm:spPr/>
    </dgm:pt>
    <dgm:pt modelId="{D4ADCA20-C008-4AD5-AEA7-E1334685F7CE}" type="pres">
      <dgm:prSet presAssocID="{9B86FCE3-3C77-4071-A779-2C3589F2DBCD}" presName="parentNode" presStyleLbl="node1" presStyleIdx="4" presStyleCnt="6" custScaleX="185054" custLinFactY="-65783" custLinFactNeighborX="3421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BB551-3036-4EF5-987C-3966B1875BEB}" type="pres">
      <dgm:prSet presAssocID="{9B86FCE3-3C77-4071-A779-2C3589F2DBCD}" presName="childNode" presStyleLbl="revTx" presStyleIdx="2" presStyleCnt="3">
        <dgm:presLayoutVars>
          <dgm:bulletEnabled val="1"/>
        </dgm:presLayoutVars>
      </dgm:prSet>
      <dgm:spPr/>
    </dgm:pt>
    <dgm:pt modelId="{CDD4CAA5-1EE2-4C9E-9BB6-858296A88858}" type="pres">
      <dgm:prSet presAssocID="{BF78B3AA-7BA8-42A9-B3DD-0413CDE12FFA}" presName="Name25" presStyleLbl="parChTrans1D1" presStyleIdx="4" presStyleCnt="5"/>
      <dgm:spPr/>
      <dgm:t>
        <a:bodyPr/>
        <a:lstStyle/>
        <a:p>
          <a:endParaRPr lang="es-ES"/>
        </a:p>
      </dgm:t>
    </dgm:pt>
    <dgm:pt modelId="{A2148B1E-15DC-413F-981E-DAFD49E6F393}" type="pres">
      <dgm:prSet presAssocID="{ECCE93C9-D2DA-4438-8F53-5E836EE00FA8}" presName="node" presStyleCnt="0"/>
      <dgm:spPr/>
    </dgm:pt>
    <dgm:pt modelId="{68B4B136-A23B-4DFB-8BFE-91A4E6A8B84A}" type="pres">
      <dgm:prSet presAssocID="{ECCE93C9-D2DA-4438-8F53-5E836EE00FA8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1AEB90-B695-443A-A794-946013CEE1A6}" type="pres">
      <dgm:prSet presAssocID="{ECCE93C9-D2DA-4438-8F53-5E836EE00FA8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98A9CC9-6C65-484C-BD49-D1118E88E016}" srcId="{2E675CBA-13B6-4F1C-B2C4-290470B38FDB}" destId="{3888DC18-3BE8-42A2-B55C-E5624A368BE1}" srcOrd="0" destOrd="0" parTransId="{27FC5973-129B-46B3-920E-AF0795AAD877}" sibTransId="{51ADED1D-2BEB-4CAB-B004-DA438C79BC0D}"/>
    <dgm:cxn modelId="{98A3396C-D403-4519-A462-E81E98A87EB6}" srcId="{2E675CBA-13B6-4F1C-B2C4-290470B38FDB}" destId="{9B86FCE3-3C77-4071-A779-2C3589F2DBCD}" srcOrd="3" destOrd="0" parTransId="{5E936CF6-46AF-40E6-A92C-1A0BD766A6D4}" sibTransId="{77EB4D8A-D771-4B74-8D6C-CE8E53D1EB5E}"/>
    <dgm:cxn modelId="{43990D04-774F-FB4C-B475-22B8036FABC1}" type="presOf" srcId="{36412098-F3D2-4818-AC97-BC7097052100}" destId="{87FF5F69-1FC7-4173-AC10-1D75F8CB45BE}" srcOrd="0" destOrd="1" presId="urn:microsoft.com/office/officeart/2005/8/layout/radial2"/>
    <dgm:cxn modelId="{A1CC299B-8007-4323-9DF4-BAD649DC9F64}" srcId="{2E675CBA-13B6-4F1C-B2C4-290470B38FDB}" destId="{FE0E119F-3667-40BC-AF85-E472BB0984EA}" srcOrd="1" destOrd="0" parTransId="{9E222C7F-053D-449F-94CD-54E5A4B2E976}" sibTransId="{477B32EE-360C-483C-A5F9-6A5D9E1A6782}"/>
    <dgm:cxn modelId="{0F2D45A1-C0AC-F546-9754-6F16946113F7}" type="presOf" srcId="{9B86FCE3-3C77-4071-A779-2C3589F2DBCD}" destId="{D4ADCA20-C008-4AD5-AEA7-E1334685F7CE}" srcOrd="0" destOrd="0" presId="urn:microsoft.com/office/officeart/2005/8/layout/radial2"/>
    <dgm:cxn modelId="{4AD55708-A50C-C54D-93A2-DA85E7569719}" type="presOf" srcId="{5D69E710-3B94-442A-AF77-9CB7926BE284}" destId="{55362320-7D49-412D-863E-1C6166868CD1}" srcOrd="0" destOrd="0" presId="urn:microsoft.com/office/officeart/2005/8/layout/radial2"/>
    <dgm:cxn modelId="{E329A1B7-2BC3-1940-8943-68F1D011E6B6}" type="presOf" srcId="{5E936CF6-46AF-40E6-A92C-1A0BD766A6D4}" destId="{A1BE4248-E10B-4071-BEF4-7B8B0A49408B}" srcOrd="0" destOrd="0" presId="urn:microsoft.com/office/officeart/2005/8/layout/radial2"/>
    <dgm:cxn modelId="{2FE58F2A-761A-4704-8CC0-1459CF322330}" srcId="{2E675CBA-13B6-4F1C-B2C4-290470B38FDB}" destId="{DCB20EDB-F7CD-43AD-B7D9-6A0B251ED9ED}" srcOrd="2" destOrd="0" parTransId="{E17B0921-7889-4FBD-B4F0-D4897DF49359}" sibTransId="{9B2680D4-B905-45A5-A7F3-AF37401CE743}"/>
    <dgm:cxn modelId="{3FEE1284-E447-45E1-A14B-42059F312C48}" srcId="{FE0E119F-3667-40BC-AF85-E472BB0984EA}" destId="{6439E1BE-56EA-4FED-8BAC-08BCD7004EBE}" srcOrd="0" destOrd="0" parTransId="{815DFC3E-D594-4A0D-B582-A89253A43299}" sibTransId="{88677137-2BC7-4877-9231-5F4BEB9E53A7}"/>
    <dgm:cxn modelId="{649AD595-C9D1-E647-821B-22828A572FB7}" type="presOf" srcId="{E17B0921-7889-4FBD-B4F0-D4897DF49359}" destId="{6A5F9EC4-48AB-40DA-AF64-23E8ECC784FA}" srcOrd="0" destOrd="0" presId="urn:microsoft.com/office/officeart/2005/8/layout/radial2"/>
    <dgm:cxn modelId="{70556B1D-D4BC-4F82-A9B9-708BD4AF25AB}" srcId="{2E675CBA-13B6-4F1C-B2C4-290470B38FDB}" destId="{ECCE93C9-D2DA-4438-8F53-5E836EE00FA8}" srcOrd="4" destOrd="0" parTransId="{BF78B3AA-7BA8-42A9-B3DD-0413CDE12FFA}" sibTransId="{F6916EE9-A7A3-4966-A0B6-550A07664413}"/>
    <dgm:cxn modelId="{75AF6D19-3308-1D4A-B2D6-516551A30406}" type="presOf" srcId="{ECCE93C9-D2DA-4438-8F53-5E836EE00FA8}" destId="{68B4B136-A23B-4DFB-8BFE-91A4E6A8B84A}" srcOrd="0" destOrd="0" presId="urn:microsoft.com/office/officeart/2005/8/layout/radial2"/>
    <dgm:cxn modelId="{083A6629-E00A-3B42-84EE-251D84CC14F2}" type="presOf" srcId="{27FC5973-129B-46B3-920E-AF0795AAD877}" destId="{99E3E3C4-1391-42C1-887F-E15718402EC3}" srcOrd="0" destOrd="0" presId="urn:microsoft.com/office/officeart/2005/8/layout/radial2"/>
    <dgm:cxn modelId="{BC483DC9-5A63-CD4E-85D6-CDE2E3F866F5}" type="presOf" srcId="{DCB20EDB-F7CD-43AD-B7D9-6A0B251ED9ED}" destId="{EA59A8A3-95A3-44B6-BE1C-1689F9AADF01}" srcOrd="0" destOrd="0" presId="urn:microsoft.com/office/officeart/2005/8/layout/radial2"/>
    <dgm:cxn modelId="{F9AAC877-CC3E-214C-8435-8AC400F30AE1}" type="presOf" srcId="{66C49995-7AB4-4B79-BC9F-6C9C46E96CAA}" destId="{87FF5F69-1FC7-4173-AC10-1D75F8CB45BE}" srcOrd="0" destOrd="0" presId="urn:microsoft.com/office/officeart/2005/8/layout/radial2"/>
    <dgm:cxn modelId="{A4F2DB72-9FA0-425D-A417-72DF00B6B631}" srcId="{3888DC18-3BE8-42A2-B55C-E5624A368BE1}" destId="{66C49995-7AB4-4B79-BC9F-6C9C46E96CAA}" srcOrd="0" destOrd="0" parTransId="{29D3BE0F-8D26-4838-A6E8-2075E8F68745}" sibTransId="{A6924536-AA77-4168-8A83-7DA00C24504D}"/>
    <dgm:cxn modelId="{223BBB88-FB7E-0A44-9740-01EE0C094F95}" type="presOf" srcId="{FE0E119F-3667-40BC-AF85-E472BB0984EA}" destId="{C5FFC7A5-993C-4345-BFD2-1080BF6212C9}" srcOrd="0" destOrd="0" presId="urn:microsoft.com/office/officeart/2005/8/layout/radial2"/>
    <dgm:cxn modelId="{C17629D9-89F3-314B-B4A2-2437FEA57415}" type="presOf" srcId="{3888DC18-3BE8-42A2-B55C-E5624A368BE1}" destId="{91BA68EC-1164-4492-BAE4-0C0FDD806E03}" srcOrd="0" destOrd="0" presId="urn:microsoft.com/office/officeart/2005/8/layout/radial2"/>
    <dgm:cxn modelId="{C1204E5C-EBA8-44BA-B5F2-7081EAC63A88}" srcId="{DCB20EDB-F7CD-43AD-B7D9-6A0B251ED9ED}" destId="{5D69E710-3B94-442A-AF77-9CB7926BE284}" srcOrd="0" destOrd="0" parTransId="{B579B23B-5D61-44C1-819E-7FCD412F405B}" sibTransId="{ADDCBACC-94B8-4305-8661-C2A158DFD585}"/>
    <dgm:cxn modelId="{EF4E124F-CD14-9D4C-A083-BC35E032205A}" type="presOf" srcId="{5CB3E8A7-0B8C-4F51-B234-13C3EA9E52FA}" destId="{9FDA1351-556B-4BA5-A678-70A98D9B08B2}" srcOrd="0" destOrd="1" presId="urn:microsoft.com/office/officeart/2005/8/layout/radial2"/>
    <dgm:cxn modelId="{53D8BC3E-E251-4244-8C1C-48670F39FB1B}" srcId="{3888DC18-3BE8-42A2-B55C-E5624A368BE1}" destId="{36412098-F3D2-4818-AC97-BC7097052100}" srcOrd="1" destOrd="0" parTransId="{C9C0D4AD-4642-4CDE-BC88-3B566128231F}" sibTransId="{F6B1BC8D-B0B6-4E15-9221-BE1343690617}"/>
    <dgm:cxn modelId="{02A10B29-C1D5-2D44-9121-64A54DA122A1}" type="presOf" srcId="{BF78B3AA-7BA8-42A9-B3DD-0413CDE12FFA}" destId="{CDD4CAA5-1EE2-4C9E-9BB6-858296A88858}" srcOrd="0" destOrd="0" presId="urn:microsoft.com/office/officeart/2005/8/layout/radial2"/>
    <dgm:cxn modelId="{4A7057CC-24A8-5A40-B0BC-DB1619A17A15}" type="presOf" srcId="{2E675CBA-13B6-4F1C-B2C4-290470B38FDB}" destId="{909554C6-0E61-4868-AB82-7176782FE624}" srcOrd="0" destOrd="0" presId="urn:microsoft.com/office/officeart/2005/8/layout/radial2"/>
    <dgm:cxn modelId="{05A25B37-D7FE-46BC-A17D-A0C982BE278F}" srcId="{FE0E119F-3667-40BC-AF85-E472BB0984EA}" destId="{5CB3E8A7-0B8C-4F51-B234-13C3EA9E52FA}" srcOrd="1" destOrd="0" parTransId="{6E7BA8BA-089A-43B1-98F4-0C55776E48EB}" sibTransId="{846FE439-B9D6-4D58-8424-57284B828885}"/>
    <dgm:cxn modelId="{E04FCF54-4552-7F48-AF23-115FE85A2A17}" type="presOf" srcId="{9E222C7F-053D-449F-94CD-54E5A4B2E976}" destId="{9C2072C3-CBF9-4569-AB9D-05D1E385DB37}" srcOrd="0" destOrd="0" presId="urn:microsoft.com/office/officeart/2005/8/layout/radial2"/>
    <dgm:cxn modelId="{96DDC8CC-436F-364B-91A4-DEACFB4EFF52}" type="presOf" srcId="{6439E1BE-56EA-4FED-8BAC-08BCD7004EBE}" destId="{9FDA1351-556B-4BA5-A678-70A98D9B08B2}" srcOrd="0" destOrd="0" presId="urn:microsoft.com/office/officeart/2005/8/layout/radial2"/>
    <dgm:cxn modelId="{FA0C883F-0634-9F48-9B1E-1028515F9C71}" type="presParOf" srcId="{909554C6-0E61-4868-AB82-7176782FE624}" destId="{67D6B96C-54A4-4274-8BA4-0ED927EDEC8C}" srcOrd="0" destOrd="0" presId="urn:microsoft.com/office/officeart/2005/8/layout/radial2"/>
    <dgm:cxn modelId="{05D55F97-2823-D940-AEA4-EC95C8A1DB6B}" type="presParOf" srcId="{67D6B96C-54A4-4274-8BA4-0ED927EDEC8C}" destId="{A87F347D-70A9-4570-9136-96511CF46A08}" srcOrd="0" destOrd="0" presId="urn:microsoft.com/office/officeart/2005/8/layout/radial2"/>
    <dgm:cxn modelId="{578C677D-DA6E-874C-9C44-2AD824B3AC90}" type="presParOf" srcId="{A87F347D-70A9-4570-9136-96511CF46A08}" destId="{F21FF449-3A83-4D88-8705-46EECCD02BCA}" srcOrd="0" destOrd="0" presId="urn:microsoft.com/office/officeart/2005/8/layout/radial2"/>
    <dgm:cxn modelId="{0E4A6D88-E92D-314A-9331-5D69D9FD9823}" type="presParOf" srcId="{A87F347D-70A9-4570-9136-96511CF46A08}" destId="{7DA19B4C-08E3-454D-986A-00E2D22BB5F1}" srcOrd="1" destOrd="0" presId="urn:microsoft.com/office/officeart/2005/8/layout/radial2"/>
    <dgm:cxn modelId="{15FF3971-F8ED-2A42-86BD-E1CCFF7364B2}" type="presParOf" srcId="{67D6B96C-54A4-4274-8BA4-0ED927EDEC8C}" destId="{99E3E3C4-1391-42C1-887F-E15718402EC3}" srcOrd="1" destOrd="0" presId="urn:microsoft.com/office/officeart/2005/8/layout/radial2"/>
    <dgm:cxn modelId="{A390BF97-81E0-6D47-AD0B-BE2F07691468}" type="presParOf" srcId="{67D6B96C-54A4-4274-8BA4-0ED927EDEC8C}" destId="{743BACB4-28A1-42BD-B07C-14D7A1330BC0}" srcOrd="2" destOrd="0" presId="urn:microsoft.com/office/officeart/2005/8/layout/radial2"/>
    <dgm:cxn modelId="{97275E56-16AB-0B42-A9E3-857CE658E161}" type="presParOf" srcId="{743BACB4-28A1-42BD-B07C-14D7A1330BC0}" destId="{91BA68EC-1164-4492-BAE4-0C0FDD806E03}" srcOrd="0" destOrd="0" presId="urn:microsoft.com/office/officeart/2005/8/layout/radial2"/>
    <dgm:cxn modelId="{2C3FD515-AF8E-534D-B0B2-8B875DF6E143}" type="presParOf" srcId="{743BACB4-28A1-42BD-B07C-14D7A1330BC0}" destId="{87FF5F69-1FC7-4173-AC10-1D75F8CB45BE}" srcOrd="1" destOrd="0" presId="urn:microsoft.com/office/officeart/2005/8/layout/radial2"/>
    <dgm:cxn modelId="{95F7D1A9-F5E2-C940-9971-50F9109A13DF}" type="presParOf" srcId="{67D6B96C-54A4-4274-8BA4-0ED927EDEC8C}" destId="{9C2072C3-CBF9-4569-AB9D-05D1E385DB37}" srcOrd="3" destOrd="0" presId="urn:microsoft.com/office/officeart/2005/8/layout/radial2"/>
    <dgm:cxn modelId="{A692182D-02E3-2841-9697-4A71C8DABD35}" type="presParOf" srcId="{67D6B96C-54A4-4274-8BA4-0ED927EDEC8C}" destId="{E88D1C34-FA87-446B-9A5D-E99276B70C98}" srcOrd="4" destOrd="0" presId="urn:microsoft.com/office/officeart/2005/8/layout/radial2"/>
    <dgm:cxn modelId="{2D8A854E-F0D3-3844-93E4-55D7ACCF4A83}" type="presParOf" srcId="{E88D1C34-FA87-446B-9A5D-E99276B70C98}" destId="{C5FFC7A5-993C-4345-BFD2-1080BF6212C9}" srcOrd="0" destOrd="0" presId="urn:microsoft.com/office/officeart/2005/8/layout/radial2"/>
    <dgm:cxn modelId="{E0A0083B-DC78-ED4C-9B72-70E08D67C8AF}" type="presParOf" srcId="{E88D1C34-FA87-446B-9A5D-E99276B70C98}" destId="{9FDA1351-556B-4BA5-A678-70A98D9B08B2}" srcOrd="1" destOrd="0" presId="urn:microsoft.com/office/officeart/2005/8/layout/radial2"/>
    <dgm:cxn modelId="{6B5E63AE-67F2-214F-B9B3-52B7101F90D3}" type="presParOf" srcId="{67D6B96C-54A4-4274-8BA4-0ED927EDEC8C}" destId="{6A5F9EC4-48AB-40DA-AF64-23E8ECC784FA}" srcOrd="5" destOrd="0" presId="urn:microsoft.com/office/officeart/2005/8/layout/radial2"/>
    <dgm:cxn modelId="{A0E40BF6-571B-B648-A448-76EC92BA7270}" type="presParOf" srcId="{67D6B96C-54A4-4274-8BA4-0ED927EDEC8C}" destId="{430405C0-8FAE-4C9D-A8B2-05FD82E78283}" srcOrd="6" destOrd="0" presId="urn:microsoft.com/office/officeart/2005/8/layout/radial2"/>
    <dgm:cxn modelId="{CEEAE1A0-62E9-F941-9AC3-8041C03D553A}" type="presParOf" srcId="{430405C0-8FAE-4C9D-A8B2-05FD82E78283}" destId="{EA59A8A3-95A3-44B6-BE1C-1689F9AADF01}" srcOrd="0" destOrd="0" presId="urn:microsoft.com/office/officeart/2005/8/layout/radial2"/>
    <dgm:cxn modelId="{2D11B3D6-39F2-7645-9BB5-45CCF04876CB}" type="presParOf" srcId="{430405C0-8FAE-4C9D-A8B2-05FD82E78283}" destId="{55362320-7D49-412D-863E-1C6166868CD1}" srcOrd="1" destOrd="0" presId="urn:microsoft.com/office/officeart/2005/8/layout/radial2"/>
    <dgm:cxn modelId="{4828F1AA-2FE2-1B4A-AF4D-C12F541D99F7}" type="presParOf" srcId="{67D6B96C-54A4-4274-8BA4-0ED927EDEC8C}" destId="{A1BE4248-E10B-4071-BEF4-7B8B0A49408B}" srcOrd="7" destOrd="0" presId="urn:microsoft.com/office/officeart/2005/8/layout/radial2"/>
    <dgm:cxn modelId="{746B832A-171F-E746-8BC1-E83A70F7D5B8}" type="presParOf" srcId="{67D6B96C-54A4-4274-8BA4-0ED927EDEC8C}" destId="{4E11188C-1F01-43DC-8D80-127EA407E621}" srcOrd="8" destOrd="0" presId="urn:microsoft.com/office/officeart/2005/8/layout/radial2"/>
    <dgm:cxn modelId="{3A2420EF-7AD0-5D4C-8AAD-B297668FFCEA}" type="presParOf" srcId="{4E11188C-1F01-43DC-8D80-127EA407E621}" destId="{D4ADCA20-C008-4AD5-AEA7-E1334685F7CE}" srcOrd="0" destOrd="0" presId="urn:microsoft.com/office/officeart/2005/8/layout/radial2"/>
    <dgm:cxn modelId="{AC408A42-67FE-A840-A9C4-751D1CDDE8A5}" type="presParOf" srcId="{4E11188C-1F01-43DC-8D80-127EA407E621}" destId="{A03BB551-3036-4EF5-987C-3966B1875BEB}" srcOrd="1" destOrd="0" presId="urn:microsoft.com/office/officeart/2005/8/layout/radial2"/>
    <dgm:cxn modelId="{A0A836E2-6180-2441-874B-6E712C3D7F2B}" type="presParOf" srcId="{67D6B96C-54A4-4274-8BA4-0ED927EDEC8C}" destId="{CDD4CAA5-1EE2-4C9E-9BB6-858296A88858}" srcOrd="9" destOrd="0" presId="urn:microsoft.com/office/officeart/2005/8/layout/radial2"/>
    <dgm:cxn modelId="{E14F2181-4BA6-D840-BC57-3EB59ADF9804}" type="presParOf" srcId="{67D6B96C-54A4-4274-8BA4-0ED927EDEC8C}" destId="{A2148B1E-15DC-413F-981E-DAFD49E6F393}" srcOrd="10" destOrd="0" presId="urn:microsoft.com/office/officeart/2005/8/layout/radial2"/>
    <dgm:cxn modelId="{53E9DF36-C971-A645-BEC9-20C1BA1C217F}" type="presParOf" srcId="{A2148B1E-15DC-413F-981E-DAFD49E6F393}" destId="{68B4B136-A23B-4DFB-8BFE-91A4E6A8B84A}" srcOrd="0" destOrd="0" presId="urn:microsoft.com/office/officeart/2005/8/layout/radial2"/>
    <dgm:cxn modelId="{1FA414FA-2481-D840-82D6-39125BBD63B1}" type="presParOf" srcId="{A2148B1E-15DC-413F-981E-DAFD49E6F393}" destId="{BD1AEB90-B695-443A-A794-946013CEE1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F295D-0735-4B26-A60D-8C3CAD4D04BC}" type="doc">
      <dgm:prSet loTypeId="urn:microsoft.com/office/officeart/2005/8/layout/bList2#1" loCatId="list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D18EF5C-F718-4BCC-9CF5-5A3EB27840FC}">
      <dgm:prSet phldrT="[Texto]"/>
      <dgm:spPr/>
      <dgm:t>
        <a:bodyPr/>
        <a:lstStyle/>
        <a:p>
          <a:r>
            <a:rPr lang="es-MX" dirty="0"/>
            <a:t>Evaluación cualitativa</a:t>
          </a:r>
        </a:p>
      </dgm:t>
    </dgm:pt>
    <dgm:pt modelId="{C4CC8A9D-2005-4C5F-84BC-230CD1421547}" type="parTrans" cxnId="{AE403963-60BB-450A-B24C-F7A076B8DB2D}">
      <dgm:prSet/>
      <dgm:spPr/>
      <dgm:t>
        <a:bodyPr/>
        <a:lstStyle/>
        <a:p>
          <a:endParaRPr lang="es-MX"/>
        </a:p>
      </dgm:t>
    </dgm:pt>
    <dgm:pt modelId="{BE1F8F51-5723-479E-8D01-FB7D97C7D8FF}" type="sibTrans" cxnId="{AE403963-60BB-450A-B24C-F7A076B8DB2D}">
      <dgm:prSet/>
      <dgm:spPr/>
      <dgm:t>
        <a:bodyPr/>
        <a:lstStyle/>
        <a:p>
          <a:endParaRPr lang="es-MX"/>
        </a:p>
      </dgm:t>
    </dgm:pt>
    <dgm:pt modelId="{06E26B53-A52D-4FE9-860F-8CE42C14791F}">
      <dgm:prSet phldrT="[Texto]"/>
      <dgm:spPr/>
      <dgm:t>
        <a:bodyPr/>
        <a:lstStyle/>
        <a:p>
          <a:r>
            <a:rPr lang="es-MX" dirty="0"/>
            <a:t>Evaluación cuantitativa </a:t>
          </a:r>
        </a:p>
      </dgm:t>
    </dgm:pt>
    <dgm:pt modelId="{7C3535DF-B499-45A9-B7E8-A1B09CBED607}" type="parTrans" cxnId="{D4A31348-70B1-4251-A33D-4FEA2B309B32}">
      <dgm:prSet/>
      <dgm:spPr/>
      <dgm:t>
        <a:bodyPr/>
        <a:lstStyle/>
        <a:p>
          <a:endParaRPr lang="es-MX"/>
        </a:p>
      </dgm:t>
    </dgm:pt>
    <dgm:pt modelId="{585AB97A-13D6-4493-8F09-AE05DE8FE5C1}" type="sibTrans" cxnId="{D4A31348-70B1-4251-A33D-4FEA2B309B32}">
      <dgm:prSet/>
      <dgm:spPr/>
      <dgm:t>
        <a:bodyPr/>
        <a:lstStyle/>
        <a:p>
          <a:endParaRPr lang="es-MX"/>
        </a:p>
      </dgm:t>
    </dgm:pt>
    <dgm:pt modelId="{4202C9DD-179C-4D1A-A7AA-1AAFECF74FAF}">
      <dgm:prSet/>
      <dgm:spPr/>
      <dgm:t>
        <a:bodyPr/>
        <a:lstStyle/>
        <a:p>
          <a:r>
            <a:rPr lang="es-MX" dirty="0" smtClean="0"/>
            <a:t>     Evalúa competencias  </a:t>
          </a:r>
          <a:r>
            <a:rPr lang="es-MX" dirty="0"/>
            <a:t>(actitudes, procedimientos y conceptos movilizados frente a necesidades en 1 sola exhibición y con criterios de exigencia)</a:t>
          </a:r>
        </a:p>
      </dgm:t>
    </dgm:pt>
    <dgm:pt modelId="{EFF76810-DC75-4E9B-A529-6DBE54CE571D}" type="parTrans" cxnId="{4189F2A3-7664-4C00-A467-92DA10C89DC0}">
      <dgm:prSet/>
      <dgm:spPr/>
      <dgm:t>
        <a:bodyPr/>
        <a:lstStyle/>
        <a:p>
          <a:endParaRPr lang="es-MX"/>
        </a:p>
      </dgm:t>
    </dgm:pt>
    <dgm:pt modelId="{E2C513DA-B76D-419A-A8DF-6780C47E7677}" type="sibTrans" cxnId="{4189F2A3-7664-4C00-A467-92DA10C89DC0}">
      <dgm:prSet/>
      <dgm:spPr/>
      <dgm:t>
        <a:bodyPr/>
        <a:lstStyle/>
        <a:p>
          <a:endParaRPr lang="es-MX"/>
        </a:p>
      </dgm:t>
    </dgm:pt>
    <dgm:pt modelId="{DFCCF58F-3CF6-4160-95C9-91D971EB54D6}">
      <dgm:prSet/>
      <dgm:spPr/>
      <dgm:t>
        <a:bodyPr/>
        <a:lstStyle/>
        <a:p>
          <a:r>
            <a:rPr lang="es-MX" dirty="0"/>
            <a:t>de proceso y de producto</a:t>
          </a:r>
        </a:p>
      </dgm:t>
    </dgm:pt>
    <dgm:pt modelId="{4D757F2E-9A54-46A3-AE19-DF91DB7438AE}">
      <dgm:prSet/>
      <dgm:spPr/>
      <dgm:t>
        <a:bodyPr/>
        <a:lstStyle/>
        <a:p>
          <a:r>
            <a:rPr lang="es-MX" dirty="0" err="1"/>
            <a:t>conceptuales,procedimentales</a:t>
          </a:r>
          <a:r>
            <a:rPr lang="es-MX" dirty="0"/>
            <a:t> y actitudinales</a:t>
          </a:r>
        </a:p>
      </dgm:t>
    </dgm:pt>
    <dgm:pt modelId="{48899EDD-29B8-4A65-ADC6-BDC98FFF1C17}">
      <dgm:prSet/>
      <dgm:spPr/>
      <dgm:t>
        <a:bodyPr/>
        <a:lstStyle/>
        <a:p>
          <a:r>
            <a:rPr lang="es-MX" dirty="0"/>
            <a:t>a través de indicadores</a:t>
          </a:r>
        </a:p>
      </dgm:t>
    </dgm:pt>
    <dgm:pt modelId="{4EFE5BF0-6033-4E82-A4C5-B5F86CDD2015}" type="sibTrans" cxnId="{1847DE9B-34BB-4235-AD0B-46179F15F2D6}">
      <dgm:prSet/>
      <dgm:spPr/>
      <dgm:t>
        <a:bodyPr/>
        <a:lstStyle/>
        <a:p>
          <a:endParaRPr lang="es-MX"/>
        </a:p>
      </dgm:t>
    </dgm:pt>
    <dgm:pt modelId="{15F97AA8-C3DE-4D05-AF96-E3A3DC54BE34}" type="parTrans" cxnId="{1847DE9B-34BB-4235-AD0B-46179F15F2D6}">
      <dgm:prSet/>
      <dgm:spPr/>
      <dgm:t>
        <a:bodyPr/>
        <a:lstStyle/>
        <a:p>
          <a:endParaRPr lang="es-MX"/>
        </a:p>
      </dgm:t>
    </dgm:pt>
    <dgm:pt modelId="{2F9DE451-53E6-4CD0-891A-1C764C08709F}" type="sibTrans" cxnId="{6FDBC5D5-19FF-49C0-B8B8-3F6843164664}">
      <dgm:prSet/>
      <dgm:spPr/>
      <dgm:t>
        <a:bodyPr/>
        <a:lstStyle/>
        <a:p>
          <a:endParaRPr lang="es-MX"/>
        </a:p>
      </dgm:t>
    </dgm:pt>
    <dgm:pt modelId="{FACE79AA-CAAF-43F2-AE51-493D197741FB}" type="parTrans" cxnId="{6FDBC5D5-19FF-49C0-B8B8-3F6843164664}">
      <dgm:prSet/>
      <dgm:spPr/>
      <dgm:t>
        <a:bodyPr/>
        <a:lstStyle/>
        <a:p>
          <a:endParaRPr lang="es-MX"/>
        </a:p>
      </dgm:t>
    </dgm:pt>
    <dgm:pt modelId="{E6E4FECF-E032-49C7-AFDC-864B4D3641A5}" type="sibTrans" cxnId="{09B2AE37-411F-46E4-BB95-9957C6AAE24D}">
      <dgm:prSet/>
      <dgm:spPr/>
      <dgm:t>
        <a:bodyPr/>
        <a:lstStyle/>
        <a:p>
          <a:endParaRPr lang="es-MX"/>
        </a:p>
      </dgm:t>
    </dgm:pt>
    <dgm:pt modelId="{28AB823C-AC0B-4F5F-80CC-34820ACED4A1}" type="parTrans" cxnId="{09B2AE37-411F-46E4-BB95-9957C6AAE24D}">
      <dgm:prSet/>
      <dgm:spPr/>
      <dgm:t>
        <a:bodyPr/>
        <a:lstStyle/>
        <a:p>
          <a:endParaRPr lang="es-MX"/>
        </a:p>
      </dgm:t>
    </dgm:pt>
    <dgm:pt modelId="{C1963122-C37F-4179-9265-DD3986325EE6}">
      <dgm:prSet/>
      <dgm:spPr/>
      <dgm:t>
        <a:bodyPr/>
        <a:lstStyle/>
        <a:p>
          <a:r>
            <a:rPr lang="es-MX" dirty="0" err="1"/>
            <a:t>Utlizando</a:t>
          </a:r>
          <a:r>
            <a:rPr lang="es-MX" dirty="0"/>
            <a:t> herramientas de calificación</a:t>
          </a:r>
        </a:p>
      </dgm:t>
    </dgm:pt>
    <dgm:pt modelId="{5C44F9F2-F900-47F4-8970-C24267560B69}" type="sibTrans" cxnId="{3F359461-6CD9-4521-A2DF-618F8A350DF2}">
      <dgm:prSet/>
      <dgm:spPr/>
      <dgm:t>
        <a:bodyPr/>
        <a:lstStyle/>
        <a:p>
          <a:endParaRPr lang="es-MX"/>
        </a:p>
      </dgm:t>
    </dgm:pt>
    <dgm:pt modelId="{E21411E2-D198-49EB-983E-6464E2F4155D}" type="parTrans" cxnId="{3F359461-6CD9-4521-A2DF-618F8A350DF2}">
      <dgm:prSet/>
      <dgm:spPr/>
      <dgm:t>
        <a:bodyPr/>
        <a:lstStyle/>
        <a:p>
          <a:endParaRPr lang="es-MX"/>
        </a:p>
      </dgm:t>
    </dgm:pt>
    <dgm:pt modelId="{0EE06AA8-68C5-4FE0-9773-79AF0A59EF5C}">
      <dgm:prSet/>
      <dgm:spPr/>
      <dgm:t>
        <a:bodyPr/>
        <a:lstStyle/>
        <a:p>
          <a:r>
            <a:rPr lang="es-MX" dirty="0"/>
            <a:t>Con formas cualitativas </a:t>
          </a:r>
        </a:p>
      </dgm:t>
    </dgm:pt>
    <dgm:pt modelId="{D6541D37-ABA9-4B45-938E-6E6BD56CA7CC}" type="parTrans" cxnId="{C7FCD584-541F-424D-BE8D-9E6EE2123141}">
      <dgm:prSet/>
      <dgm:spPr/>
      <dgm:t>
        <a:bodyPr/>
        <a:lstStyle/>
        <a:p>
          <a:endParaRPr lang="es-MX"/>
        </a:p>
      </dgm:t>
    </dgm:pt>
    <dgm:pt modelId="{16673CF3-AB20-4C7E-92FC-027B759FA832}" type="sibTrans" cxnId="{C7FCD584-541F-424D-BE8D-9E6EE2123141}">
      <dgm:prSet/>
      <dgm:spPr/>
      <dgm:t>
        <a:bodyPr/>
        <a:lstStyle/>
        <a:p>
          <a:endParaRPr lang="es-MX"/>
        </a:p>
      </dgm:t>
    </dgm:pt>
    <dgm:pt modelId="{7CFE0E0D-001E-4F54-A847-5AD61A8EB945}">
      <dgm:prSet/>
      <dgm:spPr/>
      <dgm:t>
        <a:bodyPr/>
        <a:lstStyle/>
        <a:p>
          <a:r>
            <a:rPr lang="es-MX" dirty="0"/>
            <a:t>proyecto</a:t>
          </a:r>
        </a:p>
      </dgm:t>
    </dgm:pt>
    <dgm:pt modelId="{0BA58AFC-1DA1-42DE-8D90-106144FB4A28}" type="parTrans" cxnId="{4469ACA8-133D-4504-9B3B-D5B91596EE16}">
      <dgm:prSet/>
      <dgm:spPr/>
      <dgm:t>
        <a:bodyPr/>
        <a:lstStyle/>
        <a:p>
          <a:endParaRPr lang="es-MX"/>
        </a:p>
      </dgm:t>
    </dgm:pt>
    <dgm:pt modelId="{3022A5F1-670C-42E0-A34F-92513A3F5C4E}" type="sibTrans" cxnId="{4469ACA8-133D-4504-9B3B-D5B91596EE16}">
      <dgm:prSet/>
      <dgm:spPr/>
      <dgm:t>
        <a:bodyPr/>
        <a:lstStyle/>
        <a:p>
          <a:endParaRPr lang="es-MX"/>
        </a:p>
      </dgm:t>
    </dgm:pt>
    <dgm:pt modelId="{BDBF1A20-45C8-44EE-A765-B9A6A399242E}">
      <dgm:prSet/>
      <dgm:spPr/>
      <dgm:t>
        <a:bodyPr/>
        <a:lstStyle/>
        <a:p>
          <a:r>
            <a:rPr lang="es-MX" dirty="0"/>
            <a:t>portafolio</a:t>
          </a:r>
        </a:p>
      </dgm:t>
    </dgm:pt>
    <dgm:pt modelId="{7DF3EEF3-0201-4F27-96B3-16BC79217F4C}" type="parTrans" cxnId="{60B5F69A-79F3-4159-85D1-05BF79200D0A}">
      <dgm:prSet/>
      <dgm:spPr/>
      <dgm:t>
        <a:bodyPr/>
        <a:lstStyle/>
        <a:p>
          <a:endParaRPr lang="es-MX"/>
        </a:p>
      </dgm:t>
    </dgm:pt>
    <dgm:pt modelId="{21704641-F8D8-49BE-B5EF-554CB6CCCA89}" type="sibTrans" cxnId="{60B5F69A-79F3-4159-85D1-05BF79200D0A}">
      <dgm:prSet/>
      <dgm:spPr/>
      <dgm:t>
        <a:bodyPr/>
        <a:lstStyle/>
        <a:p>
          <a:endParaRPr lang="es-MX"/>
        </a:p>
      </dgm:t>
    </dgm:pt>
    <dgm:pt modelId="{CA9C5668-1BEF-4D56-8449-2C972A887791}">
      <dgm:prSet/>
      <dgm:spPr/>
      <dgm:t>
        <a:bodyPr/>
        <a:lstStyle/>
        <a:p>
          <a:r>
            <a:rPr lang="es-MX" dirty="0"/>
            <a:t>debate</a:t>
          </a:r>
        </a:p>
      </dgm:t>
    </dgm:pt>
    <dgm:pt modelId="{B32A8FF0-F7D7-4A33-9B19-64963D8A5056}" type="parTrans" cxnId="{2E8C07B3-9A76-4DCD-AADA-392E1A190B93}">
      <dgm:prSet/>
      <dgm:spPr/>
      <dgm:t>
        <a:bodyPr/>
        <a:lstStyle/>
        <a:p>
          <a:endParaRPr lang="es-MX"/>
        </a:p>
      </dgm:t>
    </dgm:pt>
    <dgm:pt modelId="{AB331E79-F045-4AA6-A44F-CA5735E08F7C}" type="sibTrans" cxnId="{2E8C07B3-9A76-4DCD-AADA-392E1A190B93}">
      <dgm:prSet/>
      <dgm:spPr/>
      <dgm:t>
        <a:bodyPr/>
        <a:lstStyle/>
        <a:p>
          <a:endParaRPr lang="es-MX"/>
        </a:p>
      </dgm:t>
    </dgm:pt>
    <dgm:pt modelId="{148F9F68-BAA2-4315-86B8-0D5EA6A93062}">
      <dgm:prSet/>
      <dgm:spPr/>
      <dgm:t>
        <a:bodyPr/>
        <a:lstStyle/>
        <a:p>
          <a:r>
            <a:rPr lang="es-MX" dirty="0"/>
            <a:t>dramatización</a:t>
          </a:r>
        </a:p>
      </dgm:t>
    </dgm:pt>
    <dgm:pt modelId="{C0296F15-EE86-4D5B-9F95-1F8EFEBD2564}" type="parTrans" cxnId="{9C300346-DE0D-41EE-903C-1C799291EEB7}">
      <dgm:prSet/>
      <dgm:spPr/>
      <dgm:t>
        <a:bodyPr/>
        <a:lstStyle/>
        <a:p>
          <a:endParaRPr lang="es-MX"/>
        </a:p>
      </dgm:t>
    </dgm:pt>
    <dgm:pt modelId="{F9AB0223-9128-4641-B8DB-1CB83AC43210}" type="sibTrans" cxnId="{9C300346-DE0D-41EE-903C-1C799291EEB7}">
      <dgm:prSet/>
      <dgm:spPr/>
      <dgm:t>
        <a:bodyPr/>
        <a:lstStyle/>
        <a:p>
          <a:endParaRPr lang="es-MX"/>
        </a:p>
      </dgm:t>
    </dgm:pt>
    <dgm:pt modelId="{09176DBF-F7D5-4A47-8C88-1A0C3B734EAE}">
      <dgm:prSet/>
      <dgm:spPr/>
      <dgm:t>
        <a:bodyPr/>
        <a:lstStyle/>
        <a:p>
          <a:r>
            <a:rPr lang="es-MX" dirty="0"/>
            <a:t>programa radiofónico</a:t>
          </a:r>
        </a:p>
      </dgm:t>
    </dgm:pt>
    <dgm:pt modelId="{D03808DF-EACC-4833-9B2B-96B66E6A94E5}" type="parTrans" cxnId="{0BBF17A2-AF7B-46AE-A9D5-39F42818424A}">
      <dgm:prSet/>
      <dgm:spPr/>
      <dgm:t>
        <a:bodyPr/>
        <a:lstStyle/>
        <a:p>
          <a:endParaRPr lang="es-MX"/>
        </a:p>
      </dgm:t>
    </dgm:pt>
    <dgm:pt modelId="{EFE8B432-C6AC-4560-81D9-88D0607DDACF}" type="sibTrans" cxnId="{0BBF17A2-AF7B-46AE-A9D5-39F42818424A}">
      <dgm:prSet/>
      <dgm:spPr/>
      <dgm:t>
        <a:bodyPr/>
        <a:lstStyle/>
        <a:p>
          <a:endParaRPr lang="es-MX"/>
        </a:p>
      </dgm:t>
    </dgm:pt>
    <dgm:pt modelId="{764A9F37-AEBE-4C8D-B01C-E78B115E9CA6}">
      <dgm:prSet/>
      <dgm:spPr/>
      <dgm:t>
        <a:bodyPr/>
        <a:lstStyle/>
        <a:p>
          <a:r>
            <a:rPr lang="es-MX" dirty="0"/>
            <a:t>lista de verificación, escala estimativa y rúbricas</a:t>
          </a:r>
        </a:p>
      </dgm:t>
    </dgm:pt>
    <dgm:pt modelId="{F0D4B634-835B-4DE8-B0F3-A5D4DFF1A157}" type="parTrans" cxnId="{393946CE-495A-4D6C-8CE7-2E0C939361A0}">
      <dgm:prSet/>
      <dgm:spPr/>
      <dgm:t>
        <a:bodyPr/>
        <a:lstStyle/>
        <a:p>
          <a:endParaRPr lang="es-MX"/>
        </a:p>
      </dgm:t>
    </dgm:pt>
    <dgm:pt modelId="{39814A1F-6F0F-4152-AD0E-C79521F50085}" type="sibTrans" cxnId="{393946CE-495A-4D6C-8CE7-2E0C939361A0}">
      <dgm:prSet/>
      <dgm:spPr/>
      <dgm:t>
        <a:bodyPr/>
        <a:lstStyle/>
        <a:p>
          <a:endParaRPr lang="es-MX"/>
        </a:p>
      </dgm:t>
    </dgm:pt>
    <dgm:pt modelId="{B272E379-FDCA-47DB-91E7-6978713660AC}">
      <dgm:prSet/>
      <dgm:spPr/>
      <dgm:t>
        <a:bodyPr/>
        <a:lstStyle/>
        <a:p>
          <a:r>
            <a:rPr lang="es-MX" dirty="0" smtClean="0"/>
            <a:t>Mide </a:t>
          </a:r>
          <a:r>
            <a:rPr lang="es-MX" dirty="0"/>
            <a:t>conocimiento retenido</a:t>
          </a:r>
        </a:p>
      </dgm:t>
    </dgm:pt>
    <dgm:pt modelId="{7B191CBA-3135-4396-8D8B-72D953F6D4BD}" type="parTrans" cxnId="{DD1FE385-8B3E-4529-8827-BA35F314190F}">
      <dgm:prSet/>
      <dgm:spPr/>
      <dgm:t>
        <a:bodyPr/>
        <a:lstStyle/>
        <a:p>
          <a:endParaRPr lang="es-MX"/>
        </a:p>
      </dgm:t>
    </dgm:pt>
    <dgm:pt modelId="{EE2EB3AE-F996-4F96-BE43-49025F0CA7DC}" type="sibTrans" cxnId="{DD1FE385-8B3E-4529-8827-BA35F314190F}">
      <dgm:prSet/>
      <dgm:spPr/>
      <dgm:t>
        <a:bodyPr/>
        <a:lstStyle/>
        <a:p>
          <a:endParaRPr lang="es-MX"/>
        </a:p>
      </dgm:t>
    </dgm:pt>
    <dgm:pt modelId="{6F7495C6-5BEE-4B5E-B588-E6DC4F94477C}">
      <dgm:prSet/>
      <dgm:spPr/>
      <dgm:t>
        <a:bodyPr/>
        <a:lstStyle/>
        <a:p>
          <a:r>
            <a:rPr lang="es-MX" dirty="0"/>
            <a:t>con instrumentos cuantitativos</a:t>
          </a:r>
        </a:p>
      </dgm:t>
    </dgm:pt>
    <dgm:pt modelId="{27B5DC78-FFB2-49AB-8897-1F0F8F262743}" type="parTrans" cxnId="{4ECDC565-480F-4A93-ACAC-38170BC36ACC}">
      <dgm:prSet/>
      <dgm:spPr/>
      <dgm:t>
        <a:bodyPr/>
        <a:lstStyle/>
        <a:p>
          <a:endParaRPr lang="es-MX"/>
        </a:p>
      </dgm:t>
    </dgm:pt>
    <dgm:pt modelId="{7FC2AA7F-468A-46AC-B07F-894ADC43F2EF}" type="sibTrans" cxnId="{4ECDC565-480F-4A93-ACAC-38170BC36ACC}">
      <dgm:prSet/>
      <dgm:spPr/>
      <dgm:t>
        <a:bodyPr/>
        <a:lstStyle/>
        <a:p>
          <a:endParaRPr lang="es-MX"/>
        </a:p>
      </dgm:t>
    </dgm:pt>
    <dgm:pt modelId="{60AF14D9-E47B-46C2-B99C-043A54755B7F}">
      <dgm:prSet/>
      <dgm:spPr/>
      <dgm:t>
        <a:bodyPr/>
        <a:lstStyle/>
        <a:p>
          <a:r>
            <a:rPr lang="es-MX" dirty="0"/>
            <a:t>como las pruebas objetivas</a:t>
          </a:r>
        </a:p>
      </dgm:t>
    </dgm:pt>
    <dgm:pt modelId="{E5301709-EF86-4362-8F08-3D96A801D8C1}" type="parTrans" cxnId="{13D68286-BA81-4CC7-8384-4CF93E7BB2FB}">
      <dgm:prSet/>
      <dgm:spPr/>
      <dgm:t>
        <a:bodyPr/>
        <a:lstStyle/>
        <a:p>
          <a:endParaRPr lang="es-MX"/>
        </a:p>
      </dgm:t>
    </dgm:pt>
    <dgm:pt modelId="{DBE4DD9B-4B39-4E00-8FC5-ECDBCFD89F70}" type="sibTrans" cxnId="{13D68286-BA81-4CC7-8384-4CF93E7BB2FB}">
      <dgm:prSet/>
      <dgm:spPr/>
      <dgm:t>
        <a:bodyPr/>
        <a:lstStyle/>
        <a:p>
          <a:endParaRPr lang="es-MX"/>
        </a:p>
      </dgm:t>
    </dgm:pt>
    <dgm:pt modelId="{A59B8041-A983-4B7A-8B74-C65D381202B8}">
      <dgm:prSet/>
      <dgm:spPr/>
      <dgm:t>
        <a:bodyPr/>
        <a:lstStyle/>
        <a:p>
          <a:r>
            <a:rPr lang="es-MX" dirty="0"/>
            <a:t>a través de </a:t>
          </a:r>
          <a:r>
            <a:rPr lang="es-MX" dirty="0" err="1"/>
            <a:t>multirrectivos</a:t>
          </a:r>
          <a:r>
            <a:rPr lang="es-MX" dirty="0"/>
            <a:t> o reactivos simples</a:t>
          </a:r>
        </a:p>
      </dgm:t>
    </dgm:pt>
    <dgm:pt modelId="{79B60F72-0D88-4C07-9E31-7BC82D5670C7}" type="parTrans" cxnId="{85288531-95E4-4ABF-9168-F70E9D9F8359}">
      <dgm:prSet/>
      <dgm:spPr/>
      <dgm:t>
        <a:bodyPr/>
        <a:lstStyle/>
        <a:p>
          <a:endParaRPr lang="es-MX"/>
        </a:p>
      </dgm:t>
    </dgm:pt>
    <dgm:pt modelId="{8AE11418-C408-4E6C-91BB-7EBF098A84D2}" type="sibTrans" cxnId="{85288531-95E4-4ABF-9168-F70E9D9F8359}">
      <dgm:prSet/>
      <dgm:spPr/>
      <dgm:t>
        <a:bodyPr/>
        <a:lstStyle/>
        <a:p>
          <a:endParaRPr lang="es-MX"/>
        </a:p>
      </dgm:t>
    </dgm:pt>
    <dgm:pt modelId="{90F1387D-0136-4420-81A3-DCDBCAF17358}">
      <dgm:prSet/>
      <dgm:spPr/>
      <dgm:t>
        <a:bodyPr/>
        <a:lstStyle/>
        <a:p>
          <a:r>
            <a:rPr lang="es-MX" dirty="0"/>
            <a:t>de opción múltiple y respuesta cerrada</a:t>
          </a:r>
        </a:p>
      </dgm:t>
    </dgm:pt>
    <dgm:pt modelId="{2F27E794-ED7B-4E1D-B3CB-3809F184DF7D}" type="parTrans" cxnId="{9F79A8DD-5427-42D7-B5D9-D8B45FC1182A}">
      <dgm:prSet/>
      <dgm:spPr/>
      <dgm:t>
        <a:bodyPr/>
        <a:lstStyle/>
        <a:p>
          <a:endParaRPr lang="es-MX"/>
        </a:p>
      </dgm:t>
    </dgm:pt>
    <dgm:pt modelId="{3E366DC1-E534-405C-9AFD-3EAFE73166A6}" type="sibTrans" cxnId="{9F79A8DD-5427-42D7-B5D9-D8B45FC1182A}">
      <dgm:prSet/>
      <dgm:spPr/>
      <dgm:t>
        <a:bodyPr/>
        <a:lstStyle/>
        <a:p>
          <a:endParaRPr lang="es-MX"/>
        </a:p>
      </dgm:t>
    </dgm:pt>
    <dgm:pt modelId="{2C8D2D1E-8ED6-4EF4-A128-E4DE4F7D4B31}">
      <dgm:prSet/>
      <dgm:spPr/>
      <dgm:t>
        <a:bodyPr/>
        <a:lstStyle/>
        <a:p>
          <a:r>
            <a:rPr lang="es-MX" dirty="0"/>
            <a:t>utilizando taxonomías cognoscitivas nivel 1 a 3 de B. Bloom</a:t>
          </a:r>
        </a:p>
      </dgm:t>
    </dgm:pt>
    <dgm:pt modelId="{D4492E24-74F3-443F-85C4-25B7E7495D6A}" type="parTrans" cxnId="{45F7D98B-D479-4A56-96AE-293B554DCA4D}">
      <dgm:prSet/>
      <dgm:spPr/>
      <dgm:t>
        <a:bodyPr/>
        <a:lstStyle/>
        <a:p>
          <a:endParaRPr lang="es-MX"/>
        </a:p>
      </dgm:t>
    </dgm:pt>
    <dgm:pt modelId="{101E4AB8-C38B-4B01-B19B-A9BE4C1991B2}" type="sibTrans" cxnId="{45F7D98B-D479-4A56-96AE-293B554DCA4D}">
      <dgm:prSet/>
      <dgm:spPr/>
      <dgm:t>
        <a:bodyPr/>
        <a:lstStyle/>
        <a:p>
          <a:endParaRPr lang="es-MX"/>
        </a:p>
      </dgm:t>
    </dgm:pt>
    <dgm:pt modelId="{DC7E5709-238C-4617-89A6-96BB2A0243A7}">
      <dgm:prSet/>
      <dgm:spPr/>
      <dgm:t>
        <a:bodyPr/>
        <a:lstStyle/>
        <a:p>
          <a:endParaRPr lang="es-MX" dirty="0"/>
        </a:p>
      </dgm:t>
    </dgm:pt>
    <dgm:pt modelId="{7807F334-3E0C-497A-A449-326A9DAED246}" type="parTrans" cxnId="{61525AFC-A67E-4B94-A0EA-14B74CC73171}">
      <dgm:prSet/>
      <dgm:spPr/>
      <dgm:t>
        <a:bodyPr/>
        <a:lstStyle/>
        <a:p>
          <a:endParaRPr lang="es-MX"/>
        </a:p>
      </dgm:t>
    </dgm:pt>
    <dgm:pt modelId="{38FE10FF-AA69-4BAE-9540-5712374BDAE3}" type="sibTrans" cxnId="{61525AFC-A67E-4B94-A0EA-14B74CC73171}">
      <dgm:prSet/>
      <dgm:spPr/>
      <dgm:t>
        <a:bodyPr/>
        <a:lstStyle/>
        <a:p>
          <a:endParaRPr lang="es-MX"/>
        </a:p>
      </dgm:t>
    </dgm:pt>
    <dgm:pt modelId="{069807E7-C488-42F2-80E7-69A6A49CBE98}">
      <dgm:prSet/>
      <dgm:spPr/>
      <dgm:t>
        <a:bodyPr/>
        <a:lstStyle/>
        <a:p>
          <a:r>
            <a:rPr lang="es-MX" dirty="0"/>
            <a:t> respuesta directa</a:t>
          </a:r>
        </a:p>
      </dgm:t>
    </dgm:pt>
    <dgm:pt modelId="{89336CD6-82DD-4B17-8B9A-0E2DDF0646E5}" type="parTrans" cxnId="{EEFEA981-8490-4C7B-9F74-AE971D1BBD29}">
      <dgm:prSet/>
      <dgm:spPr/>
      <dgm:t>
        <a:bodyPr/>
        <a:lstStyle/>
        <a:p>
          <a:endParaRPr lang="es-MX"/>
        </a:p>
      </dgm:t>
    </dgm:pt>
    <dgm:pt modelId="{6D34F782-ACDB-4A5F-9A35-F5403D92457E}" type="sibTrans" cxnId="{EEFEA981-8490-4C7B-9F74-AE971D1BBD29}">
      <dgm:prSet/>
      <dgm:spPr/>
      <dgm:t>
        <a:bodyPr/>
        <a:lstStyle/>
        <a:p>
          <a:endParaRPr lang="es-MX"/>
        </a:p>
      </dgm:t>
    </dgm:pt>
    <dgm:pt modelId="{D1BFB8DD-7E42-4716-9AA4-40D689571D17}">
      <dgm:prSet/>
      <dgm:spPr/>
      <dgm:t>
        <a:bodyPr/>
        <a:lstStyle/>
        <a:p>
          <a:r>
            <a:rPr lang="es-MX" dirty="0"/>
            <a:t>canevá</a:t>
          </a:r>
        </a:p>
      </dgm:t>
    </dgm:pt>
    <dgm:pt modelId="{CA5A8E5D-14D0-4B4E-83BA-113E55E00364}" type="parTrans" cxnId="{1F02A090-56C9-49B9-8490-3E225C65D0F2}">
      <dgm:prSet/>
      <dgm:spPr/>
      <dgm:t>
        <a:bodyPr/>
        <a:lstStyle/>
        <a:p>
          <a:endParaRPr lang="es-MX"/>
        </a:p>
      </dgm:t>
    </dgm:pt>
    <dgm:pt modelId="{ECC66EA8-4CDE-4BCE-B859-FA338B3F8565}" type="sibTrans" cxnId="{1F02A090-56C9-49B9-8490-3E225C65D0F2}">
      <dgm:prSet/>
      <dgm:spPr/>
      <dgm:t>
        <a:bodyPr/>
        <a:lstStyle/>
        <a:p>
          <a:endParaRPr lang="es-MX"/>
        </a:p>
      </dgm:t>
    </dgm:pt>
    <dgm:pt modelId="{DBB07B65-9259-41DA-B95E-F52BAEAAE37A}">
      <dgm:prSet/>
      <dgm:spPr/>
      <dgm:t>
        <a:bodyPr/>
        <a:lstStyle/>
        <a:p>
          <a:r>
            <a:rPr lang="es-MX" dirty="0"/>
            <a:t>selección de elementos</a:t>
          </a:r>
        </a:p>
      </dgm:t>
    </dgm:pt>
    <dgm:pt modelId="{D3170EA8-09BD-40F5-B730-830F4E20E896}" type="parTrans" cxnId="{E06E40F9-4655-48DF-AEB5-75651BE05289}">
      <dgm:prSet/>
      <dgm:spPr/>
      <dgm:t>
        <a:bodyPr/>
        <a:lstStyle/>
        <a:p>
          <a:endParaRPr lang="es-MX"/>
        </a:p>
      </dgm:t>
    </dgm:pt>
    <dgm:pt modelId="{F1787B3C-7DD9-47F5-8236-96B35A20B7C2}" type="sibTrans" cxnId="{E06E40F9-4655-48DF-AEB5-75651BE05289}">
      <dgm:prSet/>
      <dgm:spPr/>
      <dgm:t>
        <a:bodyPr/>
        <a:lstStyle/>
        <a:p>
          <a:endParaRPr lang="es-MX"/>
        </a:p>
      </dgm:t>
    </dgm:pt>
    <dgm:pt modelId="{FA30B5CB-45DF-4AF1-A534-E92998875509}">
      <dgm:prSet/>
      <dgm:spPr/>
      <dgm:t>
        <a:bodyPr/>
        <a:lstStyle/>
        <a:p>
          <a:r>
            <a:rPr lang="es-MX" dirty="0"/>
            <a:t>jerarquización</a:t>
          </a:r>
        </a:p>
      </dgm:t>
    </dgm:pt>
    <dgm:pt modelId="{16404B84-3F25-45BF-B00E-C92BCE87933B}" type="parTrans" cxnId="{EAFCA6DA-1EB0-4918-B2A2-219B3C824F5B}">
      <dgm:prSet/>
      <dgm:spPr/>
      <dgm:t>
        <a:bodyPr/>
        <a:lstStyle/>
        <a:p>
          <a:endParaRPr lang="es-MX"/>
        </a:p>
      </dgm:t>
    </dgm:pt>
    <dgm:pt modelId="{28E1D347-D005-47DC-AF99-50522770E077}" type="sibTrans" cxnId="{EAFCA6DA-1EB0-4918-B2A2-219B3C824F5B}">
      <dgm:prSet/>
      <dgm:spPr/>
      <dgm:t>
        <a:bodyPr/>
        <a:lstStyle/>
        <a:p>
          <a:endParaRPr lang="es-MX"/>
        </a:p>
      </dgm:t>
    </dgm:pt>
    <dgm:pt modelId="{AD4111DB-FC7F-4FD2-A544-4DAB4E56A704}">
      <dgm:prSet/>
      <dgm:spPr/>
      <dgm:t>
        <a:bodyPr/>
        <a:lstStyle/>
        <a:p>
          <a:r>
            <a:rPr lang="es-MX" dirty="0"/>
            <a:t>relación de columnas</a:t>
          </a:r>
        </a:p>
      </dgm:t>
    </dgm:pt>
    <dgm:pt modelId="{7A6F6684-0F3F-415C-8A8D-C3138033673F}" type="parTrans" cxnId="{48E20D17-E0B4-4F16-8C16-7F8FA645F0B3}">
      <dgm:prSet/>
      <dgm:spPr/>
      <dgm:t>
        <a:bodyPr/>
        <a:lstStyle/>
        <a:p>
          <a:endParaRPr lang="es-MX"/>
        </a:p>
      </dgm:t>
    </dgm:pt>
    <dgm:pt modelId="{325A9B8D-04FF-4877-92EA-2256A75F99CD}" type="sibTrans" cxnId="{48E20D17-E0B4-4F16-8C16-7F8FA645F0B3}">
      <dgm:prSet/>
      <dgm:spPr/>
      <dgm:t>
        <a:bodyPr/>
        <a:lstStyle/>
        <a:p>
          <a:endParaRPr lang="es-MX"/>
        </a:p>
      </dgm:t>
    </dgm:pt>
    <dgm:pt modelId="{55710167-EA98-4C21-B0E1-CC4AC06E8175}">
      <dgm:prSet/>
      <dgm:spPr/>
      <dgm:t>
        <a:bodyPr/>
        <a:lstStyle/>
        <a:p>
          <a:r>
            <a:rPr lang="es-MX" dirty="0"/>
            <a:t>jugando con los formatos</a:t>
          </a:r>
        </a:p>
      </dgm:t>
    </dgm:pt>
    <dgm:pt modelId="{F818C598-6350-4EE1-8843-21E66E721B2E}" type="parTrans" cxnId="{A581CE23-1D9D-48D0-9CB6-C6F5A288AF87}">
      <dgm:prSet/>
      <dgm:spPr/>
      <dgm:t>
        <a:bodyPr/>
        <a:lstStyle/>
        <a:p>
          <a:endParaRPr lang="es-MX"/>
        </a:p>
      </dgm:t>
    </dgm:pt>
    <dgm:pt modelId="{FAE58790-2B3F-445B-B9F0-38BEB3645A63}" type="sibTrans" cxnId="{A581CE23-1D9D-48D0-9CB6-C6F5A288AF87}">
      <dgm:prSet/>
      <dgm:spPr/>
      <dgm:t>
        <a:bodyPr/>
        <a:lstStyle/>
        <a:p>
          <a:endParaRPr lang="es-MX"/>
        </a:p>
      </dgm:t>
    </dgm:pt>
    <dgm:pt modelId="{28381AEC-0427-496D-9F93-B8000B41E744}" type="pres">
      <dgm:prSet presAssocID="{500F295D-0735-4B26-A60D-8C3CAD4D04B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43C2227-D08C-448E-9DED-32648F2C7BB2}" type="pres">
      <dgm:prSet presAssocID="{ED18EF5C-F718-4BCC-9CF5-5A3EB27840FC}" presName="compNode" presStyleCnt="0"/>
      <dgm:spPr/>
    </dgm:pt>
    <dgm:pt modelId="{44E7312F-9D59-4A91-BF78-D463C0E21406}" type="pres">
      <dgm:prSet presAssocID="{ED18EF5C-F718-4BCC-9CF5-5A3EB27840FC}" presName="childRect" presStyleLbl="bgAcc1" presStyleIdx="0" presStyleCnt="2" custScaleX="118137" custScaleY="179804" custLinFactNeighborX="2596" custLinFactNeighborY="-444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3FD1AF-F486-4480-B116-F7BBD7081E93}" type="pres">
      <dgm:prSet presAssocID="{ED18EF5C-F718-4BCC-9CF5-5A3EB27840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09C19A-C6E7-4A1D-B774-E9849AE52F00}" type="pres">
      <dgm:prSet presAssocID="{ED18EF5C-F718-4BCC-9CF5-5A3EB27840FC}" presName="parentRect" presStyleLbl="alignNode1" presStyleIdx="0" presStyleCnt="2" custScaleX="113121" custLinFactNeighborX="115" custLinFactNeighborY="71440"/>
      <dgm:spPr/>
      <dgm:t>
        <a:bodyPr/>
        <a:lstStyle/>
        <a:p>
          <a:endParaRPr lang="es-MX"/>
        </a:p>
      </dgm:t>
    </dgm:pt>
    <dgm:pt modelId="{A3902D89-1FA9-4233-84C2-9428103AA11B}" type="pres">
      <dgm:prSet presAssocID="{ED18EF5C-F718-4BCC-9CF5-5A3EB27840FC}" presName="adorn" presStyleLbl="fgAccFollowNode1" presStyleIdx="0" presStyleCnt="2" custScaleX="116510" custScaleY="103899" custLinFactNeighborX="34677" custLinFactNeighborY="15730"/>
      <dgm:spPr/>
      <dgm:t>
        <a:bodyPr/>
        <a:lstStyle/>
        <a:p>
          <a:endParaRPr lang="es-MX"/>
        </a:p>
      </dgm:t>
    </dgm:pt>
    <dgm:pt modelId="{258E4D9F-0D82-4EBF-BA79-65880196E022}" type="pres">
      <dgm:prSet presAssocID="{BE1F8F51-5723-479E-8D01-FB7D97C7D8F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70A292C-B4B4-47D3-8DC5-75B8FC158F06}" type="pres">
      <dgm:prSet presAssocID="{06E26B53-A52D-4FE9-860F-8CE42C14791F}" presName="compNode" presStyleCnt="0"/>
      <dgm:spPr/>
    </dgm:pt>
    <dgm:pt modelId="{342A584B-F3E3-4756-9C36-425A8DEE478B}" type="pres">
      <dgm:prSet presAssocID="{06E26B53-A52D-4FE9-860F-8CE42C14791F}" presName="childRect" presStyleLbl="bgAcc1" presStyleIdx="1" presStyleCnt="2" custScaleX="109124" custScaleY="183734" custLinFactNeighborX="1230" custLinFactNeighborY="-394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9DDA30-3A61-4DFA-B8C5-BF00EA13F89F}" type="pres">
      <dgm:prSet presAssocID="{06E26B53-A52D-4FE9-860F-8CE42C1479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730BB9-8945-4E83-A464-DF0F92CBDD34}" type="pres">
      <dgm:prSet presAssocID="{06E26B53-A52D-4FE9-860F-8CE42C14791F}" presName="parentRect" presStyleLbl="alignNode1" presStyleIdx="1" presStyleCnt="2" custLinFactNeighborX="-1841" custLinFactNeighborY="48745"/>
      <dgm:spPr/>
      <dgm:t>
        <a:bodyPr/>
        <a:lstStyle/>
        <a:p>
          <a:endParaRPr lang="es-MX"/>
        </a:p>
      </dgm:t>
    </dgm:pt>
    <dgm:pt modelId="{8566642C-7638-45E4-9DAE-BBD8D3A1095A}" type="pres">
      <dgm:prSet presAssocID="{06E26B53-A52D-4FE9-860F-8CE42C14791F}" presName="adorn" presStyleLbl="fgAccFollowNode1" presStyleIdx="1" presStyleCnt="2" custScaleX="121312" custScaleY="105829" custLinFactNeighborX="-3651" custLinFactNeighborY="14272"/>
      <dgm:spPr/>
      <dgm:t>
        <a:bodyPr/>
        <a:lstStyle/>
        <a:p>
          <a:endParaRPr lang="es-MX"/>
        </a:p>
      </dgm:t>
    </dgm:pt>
  </dgm:ptLst>
  <dgm:cxnLst>
    <dgm:cxn modelId="{09B2AE37-411F-46E4-BB95-9957C6AAE24D}" srcId="{48899EDD-29B8-4A65-ADC6-BDC98FFF1C17}" destId="{4D757F2E-9A54-46A3-AE19-DF91DB7438AE}" srcOrd="0" destOrd="0" parTransId="{28AB823C-AC0B-4F5F-80CC-34820ACED4A1}" sibTransId="{E6E4FECF-E032-49C7-AFDC-864B4D3641A5}"/>
    <dgm:cxn modelId="{FD28C36B-B459-DD49-87F0-819DF3D9C76B}" type="presOf" srcId="{60AF14D9-E47B-46C2-B99C-043A54755B7F}" destId="{342A584B-F3E3-4756-9C36-425A8DEE478B}" srcOrd="0" destOrd="2" presId="urn:microsoft.com/office/officeart/2005/8/layout/bList2#1"/>
    <dgm:cxn modelId="{E06E40F9-4655-48DF-AEB5-75651BE05289}" srcId="{06E26B53-A52D-4FE9-860F-8CE42C14791F}" destId="{DBB07B65-9259-41DA-B95E-F52BAEAAE37A}" srcOrd="9" destOrd="0" parTransId="{D3170EA8-09BD-40F5-B730-830F4E20E896}" sibTransId="{F1787B3C-7DD9-47F5-8236-96B35A20B7C2}"/>
    <dgm:cxn modelId="{4469ACA8-133D-4504-9B3B-D5B91596EE16}" srcId="{0EE06AA8-68C5-4FE0-9773-79AF0A59EF5C}" destId="{7CFE0E0D-001E-4F54-A847-5AD61A8EB945}" srcOrd="0" destOrd="0" parTransId="{0BA58AFC-1DA1-42DE-8D90-106144FB4A28}" sibTransId="{3022A5F1-670C-42E0-A34F-92513A3F5C4E}"/>
    <dgm:cxn modelId="{13D68286-BA81-4CC7-8384-4CF93E7BB2FB}" srcId="{06E26B53-A52D-4FE9-860F-8CE42C14791F}" destId="{60AF14D9-E47B-46C2-B99C-043A54755B7F}" srcOrd="2" destOrd="0" parTransId="{E5301709-EF86-4362-8F08-3D96A801D8C1}" sibTransId="{DBE4DD9B-4B39-4E00-8FC5-ECDBCFD89F70}"/>
    <dgm:cxn modelId="{80F9A9E2-0C10-CF42-A077-0D523776B97D}" type="presOf" srcId="{AD4111DB-FC7F-4FD2-A544-4DAB4E56A704}" destId="{342A584B-F3E3-4756-9C36-425A8DEE478B}" srcOrd="0" destOrd="11" presId="urn:microsoft.com/office/officeart/2005/8/layout/bList2#1"/>
    <dgm:cxn modelId="{23EB858E-439A-B34B-8921-C5954F42F6B8}" type="presOf" srcId="{C1963122-C37F-4179-9265-DD3986325EE6}" destId="{44E7312F-9D59-4A91-BF78-D463C0E21406}" srcOrd="0" destOrd="7" presId="urn:microsoft.com/office/officeart/2005/8/layout/bList2#1"/>
    <dgm:cxn modelId="{C4638945-700D-474E-96DA-1D8DB17AA5A4}" type="presOf" srcId="{DFCCF58F-3CF6-4160-95C9-91D971EB54D6}" destId="{44E7312F-9D59-4A91-BF78-D463C0E21406}" srcOrd="0" destOrd="11" presId="urn:microsoft.com/office/officeart/2005/8/layout/bList2#1"/>
    <dgm:cxn modelId="{C7FCD584-541F-424D-BE8D-9E6EE2123141}" srcId="{ED18EF5C-F718-4BCC-9CF5-5A3EB27840FC}" destId="{0EE06AA8-68C5-4FE0-9773-79AF0A59EF5C}" srcOrd="1" destOrd="0" parTransId="{D6541D37-ABA9-4B45-938E-6E6BD56CA7CC}" sibTransId="{16673CF3-AB20-4C7E-92FC-027B759FA832}"/>
    <dgm:cxn modelId="{9F79A8DD-5427-42D7-B5D9-D8B45FC1182A}" srcId="{06E26B53-A52D-4FE9-860F-8CE42C14791F}" destId="{90F1387D-0136-4420-81A3-DCDBCAF17358}" srcOrd="4" destOrd="0" parTransId="{2F27E794-ED7B-4E1D-B3CB-3809F184DF7D}" sibTransId="{3E366DC1-E534-405C-9AFD-3EAFE73166A6}"/>
    <dgm:cxn modelId="{FDC61DA7-D18C-0D4A-A811-150CB22613B4}" type="presOf" srcId="{7CFE0E0D-001E-4F54-A847-5AD61A8EB945}" destId="{44E7312F-9D59-4A91-BF78-D463C0E21406}" srcOrd="0" destOrd="2" presId="urn:microsoft.com/office/officeart/2005/8/layout/bList2#1"/>
    <dgm:cxn modelId="{DD1FE385-8B3E-4529-8827-BA35F314190F}" srcId="{06E26B53-A52D-4FE9-860F-8CE42C14791F}" destId="{B272E379-FDCA-47DB-91E7-6978713660AC}" srcOrd="0" destOrd="0" parTransId="{7B191CBA-3135-4396-8D8B-72D953F6D4BD}" sibTransId="{EE2EB3AE-F996-4F96-BE43-49025F0CA7DC}"/>
    <dgm:cxn modelId="{9C300346-DE0D-41EE-903C-1C799291EEB7}" srcId="{0EE06AA8-68C5-4FE0-9773-79AF0A59EF5C}" destId="{148F9F68-BAA2-4315-86B8-0D5EA6A93062}" srcOrd="3" destOrd="0" parTransId="{C0296F15-EE86-4D5B-9F95-1F8EFEBD2564}" sibTransId="{F9AB0223-9128-4641-B8DB-1CB83AC43210}"/>
    <dgm:cxn modelId="{DCED8673-5F34-3045-B0D3-656EAF27CA05}" type="presOf" srcId="{FA30B5CB-45DF-4AF1-A534-E92998875509}" destId="{342A584B-F3E3-4756-9C36-425A8DEE478B}" srcOrd="0" destOrd="10" presId="urn:microsoft.com/office/officeart/2005/8/layout/bList2#1"/>
    <dgm:cxn modelId="{C7277546-31E1-3645-ACDA-6EB2E11D5E50}" type="presOf" srcId="{48899EDD-29B8-4A65-ADC6-BDC98FFF1C17}" destId="{44E7312F-9D59-4A91-BF78-D463C0E21406}" srcOrd="0" destOrd="9" presId="urn:microsoft.com/office/officeart/2005/8/layout/bList2#1"/>
    <dgm:cxn modelId="{2E8C07B3-9A76-4DCD-AADA-392E1A190B93}" srcId="{0EE06AA8-68C5-4FE0-9773-79AF0A59EF5C}" destId="{CA9C5668-1BEF-4D56-8449-2C972A887791}" srcOrd="2" destOrd="0" parTransId="{B32A8FF0-F7D7-4A33-9B19-64963D8A5056}" sibTransId="{AB331E79-F045-4AA6-A44F-CA5735E08F7C}"/>
    <dgm:cxn modelId="{66D8EC58-1004-734E-AAF7-70234A18BB4E}" type="presOf" srcId="{A59B8041-A983-4B7A-8B74-C65D381202B8}" destId="{342A584B-F3E3-4756-9C36-425A8DEE478B}" srcOrd="0" destOrd="3" presId="urn:microsoft.com/office/officeart/2005/8/layout/bList2#1"/>
    <dgm:cxn modelId="{6FDBC5D5-19FF-49C0-B8B8-3F6843164664}" srcId="{48899EDD-29B8-4A65-ADC6-BDC98FFF1C17}" destId="{DFCCF58F-3CF6-4160-95C9-91D971EB54D6}" srcOrd="1" destOrd="0" parTransId="{FACE79AA-CAAF-43F2-AE51-493D197741FB}" sibTransId="{2F9DE451-53E6-4CD0-891A-1C764C08709F}"/>
    <dgm:cxn modelId="{7EE24688-E7FE-F64C-B5FA-E009C6D87CD4}" type="presOf" srcId="{4202C9DD-179C-4D1A-A7AA-1AAFECF74FAF}" destId="{44E7312F-9D59-4A91-BF78-D463C0E21406}" srcOrd="0" destOrd="0" presId="urn:microsoft.com/office/officeart/2005/8/layout/bList2#1"/>
    <dgm:cxn modelId="{BAF9077D-75CB-E74D-AC71-2C1C44A0F2AA}" type="presOf" srcId="{2C8D2D1E-8ED6-4EF4-A128-E4DE4F7D4B31}" destId="{342A584B-F3E3-4756-9C36-425A8DEE478B}" srcOrd="0" destOrd="5" presId="urn:microsoft.com/office/officeart/2005/8/layout/bList2#1"/>
    <dgm:cxn modelId="{228B8186-8047-3D40-9DDE-2486D99B7D48}" type="presOf" srcId="{09176DBF-F7D5-4A47-8C88-1A0C3B734EAE}" destId="{44E7312F-9D59-4A91-BF78-D463C0E21406}" srcOrd="0" destOrd="6" presId="urn:microsoft.com/office/officeart/2005/8/layout/bList2#1"/>
    <dgm:cxn modelId="{61525AFC-A67E-4B94-A0EA-14B74CC73171}" srcId="{06E26B53-A52D-4FE9-860F-8CE42C14791F}" destId="{DC7E5709-238C-4617-89A6-96BB2A0243A7}" srcOrd="12" destOrd="0" parTransId="{7807F334-3E0C-497A-A449-326A9DAED246}" sibTransId="{38FE10FF-AA69-4BAE-9540-5712374BDAE3}"/>
    <dgm:cxn modelId="{60B5F69A-79F3-4159-85D1-05BF79200D0A}" srcId="{0EE06AA8-68C5-4FE0-9773-79AF0A59EF5C}" destId="{BDBF1A20-45C8-44EE-A765-B9A6A399242E}" srcOrd="1" destOrd="0" parTransId="{7DF3EEF3-0201-4F27-96B3-16BC79217F4C}" sibTransId="{21704641-F8D8-49BE-B5EF-554CB6CCCA89}"/>
    <dgm:cxn modelId="{FCE87511-AB27-BF4F-826A-AB05E1BAF1F1}" type="presOf" srcId="{500F295D-0735-4B26-A60D-8C3CAD4D04BC}" destId="{28381AEC-0427-496D-9F93-B8000B41E744}" srcOrd="0" destOrd="0" presId="urn:microsoft.com/office/officeart/2005/8/layout/bList2#1"/>
    <dgm:cxn modelId="{190356D5-EAEB-D04C-AC72-CC8809294155}" type="presOf" srcId="{06E26B53-A52D-4FE9-860F-8CE42C14791F}" destId="{419DDA30-3A61-4DFA-B8C5-BF00EA13F89F}" srcOrd="0" destOrd="0" presId="urn:microsoft.com/office/officeart/2005/8/layout/bList2#1"/>
    <dgm:cxn modelId="{420A8EBE-FD25-3347-AC15-242519F49B0B}" type="presOf" srcId="{06E26B53-A52D-4FE9-860F-8CE42C14791F}" destId="{FD730BB9-8945-4E83-A464-DF0F92CBDD34}" srcOrd="1" destOrd="0" presId="urn:microsoft.com/office/officeart/2005/8/layout/bList2#1"/>
    <dgm:cxn modelId="{4911B1BC-3DBC-A648-A1F3-E0EE5854FFCE}" type="presOf" srcId="{55710167-EA98-4C21-B0E1-CC4AC06E8175}" destId="{342A584B-F3E3-4756-9C36-425A8DEE478B}" srcOrd="0" destOrd="6" presId="urn:microsoft.com/office/officeart/2005/8/layout/bList2#1"/>
    <dgm:cxn modelId="{D4A31348-70B1-4251-A33D-4FEA2B309B32}" srcId="{500F295D-0735-4B26-A60D-8C3CAD4D04BC}" destId="{06E26B53-A52D-4FE9-860F-8CE42C14791F}" srcOrd="1" destOrd="0" parTransId="{7C3535DF-B499-45A9-B7E8-A1B09CBED607}" sibTransId="{585AB97A-13D6-4493-8F09-AE05DE8FE5C1}"/>
    <dgm:cxn modelId="{7EF1775F-65EC-344E-BBB2-4B6CD0D69F3F}" type="presOf" srcId="{6F7495C6-5BEE-4B5E-B588-E6DC4F94477C}" destId="{342A584B-F3E3-4756-9C36-425A8DEE478B}" srcOrd="0" destOrd="1" presId="urn:microsoft.com/office/officeart/2005/8/layout/bList2#1"/>
    <dgm:cxn modelId="{393946CE-495A-4D6C-8CE7-2E0C939361A0}" srcId="{ED18EF5C-F718-4BCC-9CF5-5A3EB27840FC}" destId="{764A9F37-AEBE-4C8D-B01C-E78B115E9CA6}" srcOrd="3" destOrd="0" parTransId="{F0D4B634-835B-4DE8-B0F3-A5D4DFF1A157}" sibTransId="{39814A1F-6F0F-4152-AD0E-C79521F50085}"/>
    <dgm:cxn modelId="{D553D859-D295-D343-A8A9-9FFAA4A9380B}" type="presOf" srcId="{DC7E5709-238C-4617-89A6-96BB2A0243A7}" destId="{342A584B-F3E3-4756-9C36-425A8DEE478B}" srcOrd="0" destOrd="12" presId="urn:microsoft.com/office/officeart/2005/8/layout/bList2#1"/>
    <dgm:cxn modelId="{22940A4E-E6AA-E746-BE88-BB398C81AEBA}" type="presOf" srcId="{90F1387D-0136-4420-81A3-DCDBCAF17358}" destId="{342A584B-F3E3-4756-9C36-425A8DEE478B}" srcOrd="0" destOrd="4" presId="urn:microsoft.com/office/officeart/2005/8/layout/bList2#1"/>
    <dgm:cxn modelId="{B5433411-4E89-9E4B-855D-26AFAA849B4A}" type="presOf" srcId="{BDBF1A20-45C8-44EE-A765-B9A6A399242E}" destId="{44E7312F-9D59-4A91-BF78-D463C0E21406}" srcOrd="0" destOrd="3" presId="urn:microsoft.com/office/officeart/2005/8/layout/bList2#1"/>
    <dgm:cxn modelId="{82745B6D-F486-1049-A3E9-80DAE5A68E6F}" type="presOf" srcId="{CA9C5668-1BEF-4D56-8449-2C972A887791}" destId="{44E7312F-9D59-4A91-BF78-D463C0E21406}" srcOrd="0" destOrd="4" presId="urn:microsoft.com/office/officeart/2005/8/layout/bList2#1"/>
    <dgm:cxn modelId="{A125781F-94CA-C447-B80C-B1B0DA737114}" type="presOf" srcId="{0EE06AA8-68C5-4FE0-9773-79AF0A59EF5C}" destId="{44E7312F-9D59-4A91-BF78-D463C0E21406}" srcOrd="0" destOrd="1" presId="urn:microsoft.com/office/officeart/2005/8/layout/bList2#1"/>
    <dgm:cxn modelId="{AEAE1FF7-F53C-FA4F-8F45-D72E0519D5DF}" type="presOf" srcId="{069807E7-C488-42F2-80E7-69A6A49CBE98}" destId="{342A584B-F3E3-4756-9C36-425A8DEE478B}" srcOrd="0" destOrd="7" presId="urn:microsoft.com/office/officeart/2005/8/layout/bList2#1"/>
    <dgm:cxn modelId="{13588E8A-F7E4-F44F-A0A0-C145F39C9AE6}" type="presOf" srcId="{4D757F2E-9A54-46A3-AE19-DF91DB7438AE}" destId="{44E7312F-9D59-4A91-BF78-D463C0E21406}" srcOrd="0" destOrd="10" presId="urn:microsoft.com/office/officeart/2005/8/layout/bList2#1"/>
    <dgm:cxn modelId="{A234BFC0-DD4A-FF4A-A1F1-35FFC704E332}" type="presOf" srcId="{764A9F37-AEBE-4C8D-B01C-E78B115E9CA6}" destId="{44E7312F-9D59-4A91-BF78-D463C0E21406}" srcOrd="0" destOrd="8" presId="urn:microsoft.com/office/officeart/2005/8/layout/bList2#1"/>
    <dgm:cxn modelId="{49844F9F-8211-0A41-9CE1-1721900D86ED}" type="presOf" srcId="{DBB07B65-9259-41DA-B95E-F52BAEAAE37A}" destId="{342A584B-F3E3-4756-9C36-425A8DEE478B}" srcOrd="0" destOrd="9" presId="urn:microsoft.com/office/officeart/2005/8/layout/bList2#1"/>
    <dgm:cxn modelId="{3F359461-6CD9-4521-A2DF-618F8A350DF2}" srcId="{ED18EF5C-F718-4BCC-9CF5-5A3EB27840FC}" destId="{C1963122-C37F-4179-9265-DD3986325EE6}" srcOrd="2" destOrd="0" parTransId="{E21411E2-D198-49EB-983E-6464E2F4155D}" sibTransId="{5C44F9F2-F900-47F4-8970-C24267560B69}"/>
    <dgm:cxn modelId="{A581CE23-1D9D-48D0-9CB6-C6F5A288AF87}" srcId="{06E26B53-A52D-4FE9-860F-8CE42C14791F}" destId="{55710167-EA98-4C21-B0E1-CC4AC06E8175}" srcOrd="6" destOrd="0" parTransId="{F818C598-6350-4EE1-8843-21E66E721B2E}" sibTransId="{FAE58790-2B3F-445B-B9F0-38BEB3645A63}"/>
    <dgm:cxn modelId="{48E20D17-E0B4-4F16-8C16-7F8FA645F0B3}" srcId="{06E26B53-A52D-4FE9-860F-8CE42C14791F}" destId="{AD4111DB-FC7F-4FD2-A544-4DAB4E56A704}" srcOrd="11" destOrd="0" parTransId="{7A6F6684-0F3F-415C-8A8D-C3138033673F}" sibTransId="{325A9B8D-04FF-4877-92EA-2256A75F99CD}"/>
    <dgm:cxn modelId="{7C398C0D-6CC7-7341-988C-262086D45D45}" type="presOf" srcId="{148F9F68-BAA2-4315-86B8-0D5EA6A93062}" destId="{44E7312F-9D59-4A91-BF78-D463C0E21406}" srcOrd="0" destOrd="5" presId="urn:microsoft.com/office/officeart/2005/8/layout/bList2#1"/>
    <dgm:cxn modelId="{1CDC6DA7-63D3-C049-A1D7-04E029450CF9}" type="presOf" srcId="{BE1F8F51-5723-479E-8D01-FB7D97C7D8FF}" destId="{258E4D9F-0D82-4EBF-BA79-65880196E022}" srcOrd="0" destOrd="0" presId="urn:microsoft.com/office/officeart/2005/8/layout/bList2#1"/>
    <dgm:cxn modelId="{F1BBB5BD-CD7D-D048-BD5B-1A1B521C3E99}" type="presOf" srcId="{D1BFB8DD-7E42-4716-9AA4-40D689571D17}" destId="{342A584B-F3E3-4756-9C36-425A8DEE478B}" srcOrd="0" destOrd="8" presId="urn:microsoft.com/office/officeart/2005/8/layout/bList2#1"/>
    <dgm:cxn modelId="{85288531-95E4-4ABF-9168-F70E9D9F8359}" srcId="{06E26B53-A52D-4FE9-860F-8CE42C14791F}" destId="{A59B8041-A983-4B7A-8B74-C65D381202B8}" srcOrd="3" destOrd="0" parTransId="{79B60F72-0D88-4C07-9E31-7BC82D5670C7}" sibTransId="{8AE11418-C408-4E6C-91BB-7EBF098A84D2}"/>
    <dgm:cxn modelId="{4189F2A3-7664-4C00-A467-92DA10C89DC0}" srcId="{ED18EF5C-F718-4BCC-9CF5-5A3EB27840FC}" destId="{4202C9DD-179C-4D1A-A7AA-1AAFECF74FAF}" srcOrd="0" destOrd="0" parTransId="{EFF76810-DC75-4E9B-A529-6DBE54CE571D}" sibTransId="{E2C513DA-B76D-419A-A8DF-6780C47E7677}"/>
    <dgm:cxn modelId="{EEFEA981-8490-4C7B-9F74-AE971D1BBD29}" srcId="{06E26B53-A52D-4FE9-860F-8CE42C14791F}" destId="{069807E7-C488-42F2-80E7-69A6A49CBE98}" srcOrd="7" destOrd="0" parTransId="{89336CD6-82DD-4B17-8B9A-0E2DDF0646E5}" sibTransId="{6D34F782-ACDB-4A5F-9A35-F5403D92457E}"/>
    <dgm:cxn modelId="{E18CE603-F3B8-EA43-9743-EB5CFD1E5912}" type="presOf" srcId="{B272E379-FDCA-47DB-91E7-6978713660AC}" destId="{342A584B-F3E3-4756-9C36-425A8DEE478B}" srcOrd="0" destOrd="0" presId="urn:microsoft.com/office/officeart/2005/8/layout/bList2#1"/>
    <dgm:cxn modelId="{1F02A090-56C9-49B9-8490-3E225C65D0F2}" srcId="{06E26B53-A52D-4FE9-860F-8CE42C14791F}" destId="{D1BFB8DD-7E42-4716-9AA4-40D689571D17}" srcOrd="8" destOrd="0" parTransId="{CA5A8E5D-14D0-4B4E-83BA-113E55E00364}" sibTransId="{ECC66EA8-4CDE-4BCE-B859-FA338B3F8565}"/>
    <dgm:cxn modelId="{45F7D98B-D479-4A56-96AE-293B554DCA4D}" srcId="{06E26B53-A52D-4FE9-860F-8CE42C14791F}" destId="{2C8D2D1E-8ED6-4EF4-A128-E4DE4F7D4B31}" srcOrd="5" destOrd="0" parTransId="{D4492E24-74F3-443F-85C4-25B7E7495D6A}" sibTransId="{101E4AB8-C38B-4B01-B19B-A9BE4C1991B2}"/>
    <dgm:cxn modelId="{EAFCA6DA-1EB0-4918-B2A2-219B3C824F5B}" srcId="{06E26B53-A52D-4FE9-860F-8CE42C14791F}" destId="{FA30B5CB-45DF-4AF1-A534-E92998875509}" srcOrd="10" destOrd="0" parTransId="{16404B84-3F25-45BF-B00E-C92BCE87933B}" sibTransId="{28E1D347-D005-47DC-AF99-50522770E077}"/>
    <dgm:cxn modelId="{0BBF17A2-AF7B-46AE-A9D5-39F42818424A}" srcId="{0EE06AA8-68C5-4FE0-9773-79AF0A59EF5C}" destId="{09176DBF-F7D5-4A47-8C88-1A0C3B734EAE}" srcOrd="4" destOrd="0" parTransId="{D03808DF-EACC-4833-9B2B-96B66E6A94E5}" sibTransId="{EFE8B432-C6AC-4560-81D9-88D0607DDACF}"/>
    <dgm:cxn modelId="{E0A01984-9A91-D84F-ACFE-9269F3FBC1F9}" type="presOf" srcId="{ED18EF5C-F718-4BCC-9CF5-5A3EB27840FC}" destId="{F909C19A-C6E7-4A1D-B774-E9849AE52F00}" srcOrd="1" destOrd="0" presId="urn:microsoft.com/office/officeart/2005/8/layout/bList2#1"/>
    <dgm:cxn modelId="{AE403963-60BB-450A-B24C-F7A076B8DB2D}" srcId="{500F295D-0735-4B26-A60D-8C3CAD4D04BC}" destId="{ED18EF5C-F718-4BCC-9CF5-5A3EB27840FC}" srcOrd="0" destOrd="0" parTransId="{C4CC8A9D-2005-4C5F-84BC-230CD1421547}" sibTransId="{BE1F8F51-5723-479E-8D01-FB7D97C7D8FF}"/>
    <dgm:cxn modelId="{612CDF7C-7DA6-484F-A8D8-021BFBA47B36}" type="presOf" srcId="{ED18EF5C-F718-4BCC-9CF5-5A3EB27840FC}" destId="{AB3FD1AF-F486-4480-B116-F7BBD7081E93}" srcOrd="0" destOrd="0" presId="urn:microsoft.com/office/officeart/2005/8/layout/bList2#1"/>
    <dgm:cxn modelId="{1847DE9B-34BB-4235-AD0B-46179F15F2D6}" srcId="{ED18EF5C-F718-4BCC-9CF5-5A3EB27840FC}" destId="{48899EDD-29B8-4A65-ADC6-BDC98FFF1C17}" srcOrd="4" destOrd="0" parTransId="{15F97AA8-C3DE-4D05-AF96-E3A3DC54BE34}" sibTransId="{4EFE5BF0-6033-4E82-A4C5-B5F86CDD2015}"/>
    <dgm:cxn modelId="{4ECDC565-480F-4A93-ACAC-38170BC36ACC}" srcId="{06E26B53-A52D-4FE9-860F-8CE42C14791F}" destId="{6F7495C6-5BEE-4B5E-B588-E6DC4F94477C}" srcOrd="1" destOrd="0" parTransId="{27B5DC78-FFB2-49AB-8897-1F0F8F262743}" sibTransId="{7FC2AA7F-468A-46AC-B07F-894ADC43F2EF}"/>
    <dgm:cxn modelId="{C37C1947-588C-2D4E-976C-15785BD80FB8}" type="presParOf" srcId="{28381AEC-0427-496D-9F93-B8000B41E744}" destId="{D43C2227-D08C-448E-9DED-32648F2C7BB2}" srcOrd="0" destOrd="0" presId="urn:microsoft.com/office/officeart/2005/8/layout/bList2#1"/>
    <dgm:cxn modelId="{2BBF4230-B76C-3C4C-84BC-7B1FF40E0C2B}" type="presParOf" srcId="{D43C2227-D08C-448E-9DED-32648F2C7BB2}" destId="{44E7312F-9D59-4A91-BF78-D463C0E21406}" srcOrd="0" destOrd="0" presId="urn:microsoft.com/office/officeart/2005/8/layout/bList2#1"/>
    <dgm:cxn modelId="{E14591CB-B3E7-E846-9A3C-C7D46E39ECBA}" type="presParOf" srcId="{D43C2227-D08C-448E-9DED-32648F2C7BB2}" destId="{AB3FD1AF-F486-4480-B116-F7BBD7081E93}" srcOrd="1" destOrd="0" presId="urn:microsoft.com/office/officeart/2005/8/layout/bList2#1"/>
    <dgm:cxn modelId="{48EDCC76-2628-B248-96A5-66085EC25B58}" type="presParOf" srcId="{D43C2227-D08C-448E-9DED-32648F2C7BB2}" destId="{F909C19A-C6E7-4A1D-B774-E9849AE52F00}" srcOrd="2" destOrd="0" presId="urn:microsoft.com/office/officeart/2005/8/layout/bList2#1"/>
    <dgm:cxn modelId="{648D4C08-79D5-7748-BED4-07F418B9E335}" type="presParOf" srcId="{D43C2227-D08C-448E-9DED-32648F2C7BB2}" destId="{A3902D89-1FA9-4233-84C2-9428103AA11B}" srcOrd="3" destOrd="0" presId="urn:microsoft.com/office/officeart/2005/8/layout/bList2#1"/>
    <dgm:cxn modelId="{E2049860-7E15-794D-906A-6545F009384E}" type="presParOf" srcId="{28381AEC-0427-496D-9F93-B8000B41E744}" destId="{258E4D9F-0D82-4EBF-BA79-65880196E022}" srcOrd="1" destOrd="0" presId="urn:microsoft.com/office/officeart/2005/8/layout/bList2#1"/>
    <dgm:cxn modelId="{10AAB401-D0C7-8E43-BC1E-A42DCC28DD38}" type="presParOf" srcId="{28381AEC-0427-496D-9F93-B8000B41E744}" destId="{970A292C-B4B4-47D3-8DC5-75B8FC158F06}" srcOrd="2" destOrd="0" presId="urn:microsoft.com/office/officeart/2005/8/layout/bList2#1"/>
    <dgm:cxn modelId="{02B96855-4C11-134E-ABE5-782D440E8A04}" type="presParOf" srcId="{970A292C-B4B4-47D3-8DC5-75B8FC158F06}" destId="{342A584B-F3E3-4756-9C36-425A8DEE478B}" srcOrd="0" destOrd="0" presId="urn:microsoft.com/office/officeart/2005/8/layout/bList2#1"/>
    <dgm:cxn modelId="{5D6DF4C9-5719-514E-A54F-A33ACC68521E}" type="presParOf" srcId="{970A292C-B4B4-47D3-8DC5-75B8FC158F06}" destId="{419DDA30-3A61-4DFA-B8C5-BF00EA13F89F}" srcOrd="1" destOrd="0" presId="urn:microsoft.com/office/officeart/2005/8/layout/bList2#1"/>
    <dgm:cxn modelId="{5F684056-6DC0-6A48-9937-08FD7AD0C4CC}" type="presParOf" srcId="{970A292C-B4B4-47D3-8DC5-75B8FC158F06}" destId="{FD730BB9-8945-4E83-A464-DF0F92CBDD34}" srcOrd="2" destOrd="0" presId="urn:microsoft.com/office/officeart/2005/8/layout/bList2#1"/>
    <dgm:cxn modelId="{C6BA2517-9622-2D4E-A66E-4855AE290467}" type="presParOf" srcId="{970A292C-B4B4-47D3-8DC5-75B8FC158F06}" destId="{8566642C-7638-45E4-9DAE-BBD8D3A1095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AC4B2-8979-DE49-9DA2-046A8F7DDEE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0290E-4EB2-C84B-A7BA-459C1E1659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E0A728-583E-4CFE-9163-205DF05988CE}" type="slidenum">
              <a:rPr lang="es-E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E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6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B79FE9-9552-46C0-9B73-978C49E47B8A}" type="slidenum">
              <a:rPr lang="es-E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E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5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32051-146B-4479-8012-6C78B8E83995}" type="slidenum">
              <a:rPr lang="es-E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E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0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824703"/>
            <a:ext cx="5723468" cy="1828090"/>
          </a:xfrm>
        </p:spPr>
        <p:txBody>
          <a:bodyPr>
            <a:no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evaluación</a:t>
            </a:r>
            <a:r>
              <a:rPr lang="en-US" dirty="0" smtClean="0"/>
              <a:t> del </a:t>
            </a:r>
            <a:r>
              <a:rPr lang="en-US" dirty="0" err="1" smtClean="0"/>
              <a:t>desempeño</a:t>
            </a:r>
            <a:r>
              <a:rPr lang="en-US" dirty="0" smtClean="0"/>
              <a:t> </a:t>
            </a:r>
            <a:r>
              <a:rPr lang="en-US" dirty="0" err="1" smtClean="0"/>
              <a:t>docente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, </a:t>
            </a:r>
            <a:r>
              <a:rPr lang="en-US" sz="3600" dirty="0" err="1" smtClean="0"/>
              <a:t>como</a:t>
            </a:r>
            <a:r>
              <a:rPr lang="en-US" sz="3600" dirty="0" smtClean="0"/>
              <a:t> y con </a:t>
            </a:r>
            <a:r>
              <a:rPr lang="en-US" sz="3600" dirty="0" err="1" smtClean="0"/>
              <a:t>qué</a:t>
            </a:r>
            <a:r>
              <a:rPr lang="en-US" sz="36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4345" y="5039240"/>
            <a:ext cx="4409936" cy="76212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José de </a:t>
            </a:r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Velásquez</a:t>
            </a:r>
            <a:r>
              <a:rPr lang="en-US" dirty="0" smtClean="0"/>
              <a:t> Navarro</a:t>
            </a:r>
          </a:p>
          <a:p>
            <a:pPr algn="r"/>
            <a:r>
              <a:rPr lang="en-US" dirty="0" smtClean="0"/>
              <a:t>Instructor </a:t>
            </a:r>
            <a:r>
              <a:rPr lang="en-US" dirty="0" err="1" smtClean="0"/>
              <a:t>Nacional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34" y="5035684"/>
            <a:ext cx="2038718" cy="166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73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71992"/>
              </p:ext>
            </p:extLst>
          </p:nvPr>
        </p:nvGraphicFramePr>
        <p:xfrm>
          <a:off x="35281" y="330584"/>
          <a:ext cx="9144000" cy="59875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4449"/>
                <a:gridCol w="6409551"/>
              </a:tblGrid>
              <a:tr h="945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Dimensiones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640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docente que conoce a sus alumnos, sabe </a:t>
                      </a:r>
                      <a:r>
                        <a:rPr lang="es-ES_tradn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cómo</a:t>
                      </a: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aprenden y lo que deben aprender.</a:t>
                      </a:r>
                      <a:endParaRPr lang="es-ES_tradnl" sz="2000" dirty="0" smtClean="0"/>
                    </a:p>
                  </a:txBody>
                  <a:tcPr/>
                </a:tc>
              </a:tr>
              <a:tr h="7555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docente que organiza y </a:t>
                      </a:r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evalúa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trabajo educativo y realiza una </a:t>
                      </a:r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intervención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didáctica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pertinente. </a:t>
                      </a:r>
                      <a:endParaRPr lang="es-ES_tradnl" sz="2000" dirty="0" smtClean="0"/>
                    </a:p>
                  </a:txBody>
                  <a:tcPr/>
                </a:tc>
              </a:tr>
              <a:tr h="9640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docente que se reconoce como profesional que mejora continuamente para apoyar a los alumnos en su aprendizaje.</a:t>
                      </a:r>
                      <a:endParaRPr lang="es-ES_tradnl" sz="2000" dirty="0" smtClean="0"/>
                    </a:p>
                  </a:txBody>
                  <a:tcPr/>
                </a:tc>
              </a:tr>
              <a:tr h="9640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docente que asume las responsabilidades legales y </a:t>
                      </a:r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éticas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inherentes a su </a:t>
                      </a:r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profesión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el bienestar de los alumnos. </a:t>
                      </a:r>
                      <a:endParaRPr lang="es-ES_tradnl" sz="2000" dirty="0" smtClean="0"/>
                    </a:p>
                  </a:txBody>
                  <a:tcPr/>
                </a:tc>
              </a:tr>
              <a:tr h="9640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docente que participa en el funcionamiento eficaz de la escuela y fomenta su </a:t>
                      </a:r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vínculo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la comunidad para asegurar que todos los alumnos concluyan con </a:t>
                      </a:r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éxito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 escolaridad. </a:t>
                      </a:r>
                      <a:endParaRPr lang="es-ES_tradnl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5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-41334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Parámetros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dimensión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53214"/>
              </p:ext>
            </p:extLst>
          </p:nvPr>
        </p:nvGraphicFramePr>
        <p:xfrm>
          <a:off x="70567" y="461194"/>
          <a:ext cx="9144000" cy="294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49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Un docente que conoce a sus alumnos, sabe </a:t>
                      </a:r>
                      <a:r>
                        <a:rPr lang="es-ES_tradn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cómo</a:t>
                      </a: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aprenden y lo que deben aprender.</a:t>
                      </a:r>
                      <a:endParaRPr lang="es-ES_tradnl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57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r>
                        <a:rPr lang="es-ES_tradnl" sz="2400" dirty="0" smtClean="0">
                          <a:effectLst/>
                        </a:rPr>
                        <a:t>1.1.</a:t>
                      </a:r>
                      <a:r>
                        <a:rPr lang="es-ES_tradnl" sz="2400" baseline="0" dirty="0" smtClean="0">
                          <a:effectLst/>
                        </a:rPr>
                        <a:t> Los procesos de desarrollo y de aprendizaje de los alumnos</a:t>
                      </a:r>
                    </a:p>
                    <a:p>
                      <a:r>
                        <a:rPr lang="es-ES_tradnl" sz="2400" baseline="0" dirty="0" smtClean="0">
                          <a:effectLst/>
                        </a:rPr>
                        <a:t>1.2. Los propósitos educativos y los enfoques didácticos</a:t>
                      </a:r>
                    </a:p>
                    <a:p>
                      <a:r>
                        <a:rPr lang="es-ES_tradnl" sz="2400" baseline="0" dirty="0" smtClean="0">
                          <a:effectLst/>
                        </a:rPr>
                        <a:t>1.3. Los contenidos del currículum vigente</a:t>
                      </a:r>
                      <a:endParaRPr lang="es-ES_tradnl" sz="24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61199"/>
              </p:ext>
            </p:extLst>
          </p:nvPr>
        </p:nvGraphicFramePr>
        <p:xfrm>
          <a:off x="81835" y="3388600"/>
          <a:ext cx="9144000" cy="331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2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ES_tradnl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docente que organiza y </a:t>
                      </a:r>
                      <a:r>
                        <a:rPr lang="es-ES_tradn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evalúa</a:t>
                      </a: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trabajo educativo y realiza una </a:t>
                      </a:r>
                      <a:r>
                        <a:rPr lang="es-ES_tradn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intervención</a:t>
                      </a: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didáctica</a:t>
                      </a:r>
                      <a:r>
                        <a:rPr lang="es-ES_tradn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pertinente. </a:t>
                      </a:r>
                      <a:endParaRPr lang="es-ES_tradnl" sz="2400" dirty="0" smtClean="0"/>
                    </a:p>
                  </a:txBody>
                  <a:tcPr/>
                </a:tc>
              </a:tr>
              <a:tr h="1990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2.1. El </a:t>
                      </a:r>
                      <a:r>
                        <a:rPr lang="en-US" sz="2400" dirty="0" err="1" smtClean="0"/>
                        <a:t>diseño</a:t>
                      </a:r>
                      <a:r>
                        <a:rPr lang="en-US" sz="2400" dirty="0" smtClean="0"/>
                        <a:t>, la </a:t>
                      </a:r>
                      <a:r>
                        <a:rPr lang="en-US" sz="2400" dirty="0" err="1" smtClean="0"/>
                        <a:t>organización</a:t>
                      </a:r>
                      <a:r>
                        <a:rPr lang="en-US" sz="2400" baseline="0" dirty="0" smtClean="0"/>
                        <a:t> y el </a:t>
                      </a:r>
                      <a:r>
                        <a:rPr lang="en-US" sz="2400" baseline="0" dirty="0" err="1" smtClean="0"/>
                        <a:t>desarrollo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las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situaciones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aprendizaje</a:t>
                      </a:r>
                      <a:endParaRPr lang="en-US" sz="2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2.2. La </a:t>
                      </a:r>
                      <a:r>
                        <a:rPr lang="en-US" sz="2400" baseline="0" dirty="0" err="1" smtClean="0"/>
                        <a:t>diversificación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estrategias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didácticas</a:t>
                      </a:r>
                      <a:endParaRPr lang="en-US" sz="2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2.3. La </a:t>
                      </a:r>
                      <a:r>
                        <a:rPr lang="en-US" sz="2400" baseline="0" dirty="0" err="1" smtClean="0"/>
                        <a:t>evaluación</a:t>
                      </a:r>
                      <a:r>
                        <a:rPr lang="en-US" sz="2400" baseline="0" dirty="0" smtClean="0"/>
                        <a:t> del </a:t>
                      </a:r>
                      <a:r>
                        <a:rPr lang="en-US" sz="2400" baseline="0" dirty="0" err="1" smtClean="0"/>
                        <a:t>proceso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educativo</a:t>
                      </a:r>
                      <a:r>
                        <a:rPr lang="en-US" sz="2400" baseline="0" dirty="0" smtClean="0"/>
                        <a:t> con fines de </a:t>
                      </a:r>
                      <a:r>
                        <a:rPr lang="en-US" sz="2400" baseline="0" dirty="0" err="1" smtClean="0"/>
                        <a:t>mejora</a:t>
                      </a:r>
                      <a:endParaRPr lang="en-US" sz="2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2.4. La </a:t>
                      </a:r>
                      <a:r>
                        <a:rPr lang="en-US" sz="2400" baseline="0" dirty="0" err="1" smtClean="0"/>
                        <a:t>creación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ambientes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favorables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para</a:t>
                      </a:r>
                      <a:r>
                        <a:rPr lang="en-US" sz="2400" baseline="0" dirty="0" smtClean="0"/>
                        <a:t> el </a:t>
                      </a:r>
                      <a:r>
                        <a:rPr lang="en-US" sz="2400" baseline="0" dirty="0" err="1" smtClean="0"/>
                        <a:t>trabajo</a:t>
                      </a:r>
                      <a:r>
                        <a:rPr lang="en-US" sz="2400" baseline="0" dirty="0" smtClean="0"/>
                        <a:t> en la </a:t>
                      </a:r>
                      <a:r>
                        <a:rPr lang="en-US" sz="2400" baseline="0" dirty="0" err="1" smtClean="0"/>
                        <a:t>escuela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689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Indicadores</a:t>
            </a:r>
            <a:r>
              <a:rPr lang="en-US" dirty="0"/>
              <a:t> </a:t>
            </a:r>
            <a:r>
              <a:rPr lang="en-US" dirty="0" smtClean="0"/>
              <a:t>de los </a:t>
            </a:r>
            <a:r>
              <a:rPr lang="en-US" dirty="0" err="1" smtClean="0"/>
              <a:t>parámetros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904615"/>
              </p:ext>
            </p:extLst>
          </p:nvPr>
        </p:nvGraphicFramePr>
        <p:xfrm>
          <a:off x="235216" y="1399486"/>
          <a:ext cx="8908784" cy="515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046"/>
                <a:gridCol w="5382738"/>
              </a:tblGrid>
              <a:tr h="9384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Parámetro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Indicadores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12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3600" dirty="0" smtClean="0"/>
                        <a:t>2.1. El </a:t>
                      </a:r>
                      <a:r>
                        <a:rPr lang="en-US" sz="3600" dirty="0" err="1" smtClean="0"/>
                        <a:t>diseño</a:t>
                      </a:r>
                      <a:r>
                        <a:rPr lang="en-US" sz="3600" dirty="0" smtClean="0"/>
                        <a:t>, la </a:t>
                      </a:r>
                      <a:r>
                        <a:rPr lang="en-US" sz="3600" dirty="0" err="1" smtClean="0"/>
                        <a:t>organización</a:t>
                      </a:r>
                      <a:r>
                        <a:rPr lang="en-US" sz="3600" baseline="0" dirty="0" smtClean="0"/>
                        <a:t> y el </a:t>
                      </a:r>
                      <a:r>
                        <a:rPr lang="en-US" sz="3600" baseline="0" dirty="0" err="1" smtClean="0"/>
                        <a:t>desarrollo</a:t>
                      </a:r>
                      <a:r>
                        <a:rPr lang="en-US" sz="3600" baseline="0" dirty="0" smtClean="0"/>
                        <a:t> de </a:t>
                      </a:r>
                      <a:r>
                        <a:rPr lang="en-US" sz="3600" baseline="0" dirty="0" err="1" smtClean="0"/>
                        <a:t>las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situaciones</a:t>
                      </a:r>
                      <a:r>
                        <a:rPr lang="en-US" sz="3600" baseline="0" dirty="0" smtClean="0"/>
                        <a:t> de </a:t>
                      </a:r>
                      <a:r>
                        <a:rPr lang="en-US" sz="3600" baseline="0" dirty="0" err="1" smtClean="0"/>
                        <a:t>aprendizaje</a:t>
                      </a:r>
                      <a:endParaRPr lang="en-US" sz="3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>
                          <a:effectLst/>
                        </a:rPr>
                        <a:t>2.1.1.</a:t>
                      </a:r>
                      <a:r>
                        <a:rPr lang="es-ES_tradnl" sz="2400" baseline="0" dirty="0" smtClean="0">
                          <a:effectLst/>
                        </a:rPr>
                        <a:t> Selecciona, adapta o diseña situaciones didácticas para el aprendizaje de acuerdo con el enfoque de la asignatura, las car</a:t>
                      </a:r>
                      <a:r>
                        <a:rPr lang="en-US" sz="2400" baseline="0" dirty="0" err="1" smtClean="0">
                          <a:effectLst/>
                        </a:rPr>
                        <a:t>acterísticas</a:t>
                      </a:r>
                      <a:r>
                        <a:rPr lang="en-US" sz="2400" baseline="0" dirty="0" smtClean="0">
                          <a:effectLst/>
                        </a:rPr>
                        <a:t> de los </a:t>
                      </a:r>
                      <a:r>
                        <a:rPr lang="en-US" sz="2400" baseline="0" dirty="0" err="1" smtClean="0">
                          <a:effectLst/>
                        </a:rPr>
                        <a:t>alumnos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incluyendo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las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relacionadas</a:t>
                      </a:r>
                      <a:r>
                        <a:rPr lang="en-US" sz="2400" baseline="0" dirty="0" smtClean="0">
                          <a:effectLst/>
                        </a:rPr>
                        <a:t> con la </a:t>
                      </a:r>
                      <a:r>
                        <a:rPr lang="en-US" sz="2400" baseline="0" dirty="0" err="1" smtClean="0">
                          <a:effectLst/>
                        </a:rPr>
                        <a:t>interculturalidad</a:t>
                      </a:r>
                      <a:r>
                        <a:rPr lang="en-US" sz="2400" baseline="0" dirty="0" smtClean="0">
                          <a:effectLst/>
                        </a:rPr>
                        <a:t> y </a:t>
                      </a:r>
                      <a:r>
                        <a:rPr lang="en-US" sz="2400" baseline="0" dirty="0" err="1" smtClean="0">
                          <a:effectLst/>
                        </a:rPr>
                        <a:t>las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necesidades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educativas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especiales</a:t>
                      </a:r>
                      <a:endParaRPr lang="en-US" sz="2400" baseline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>
                          <a:effectLst/>
                        </a:rPr>
                        <a:t>2.1.2. Conoce diversas formas de organizar a sus alumnos de acuerdo con la finalidad de las actividades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7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117481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evaluación</a:t>
            </a:r>
            <a:r>
              <a:rPr lang="en-US" dirty="0"/>
              <a:t> se </a:t>
            </a:r>
            <a:r>
              <a:rPr lang="en-US" dirty="0" err="1"/>
              <a:t>realizará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etapas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09" y="2119257"/>
            <a:ext cx="7567447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err="1" smtClean="0"/>
              <a:t>Etapa</a:t>
            </a:r>
            <a:r>
              <a:rPr lang="en-US" sz="3200" b="1" dirty="0" smtClean="0"/>
              <a:t> 1: </a:t>
            </a:r>
            <a:r>
              <a:rPr lang="en-US" sz="3200" dirty="0" err="1" smtClean="0"/>
              <a:t>Informe</a:t>
            </a:r>
            <a:r>
              <a:rPr lang="en-US" sz="3200" dirty="0" smtClean="0"/>
              <a:t> de </a:t>
            </a:r>
            <a:r>
              <a:rPr lang="en-US" sz="3200" dirty="0" err="1" smtClean="0"/>
              <a:t>cumplimiento</a:t>
            </a:r>
            <a:r>
              <a:rPr lang="en-US" sz="3200" dirty="0" smtClean="0"/>
              <a:t> de </a:t>
            </a:r>
            <a:r>
              <a:rPr lang="en-US" sz="3200" dirty="0" err="1" smtClean="0"/>
              <a:t>responsabilidades</a:t>
            </a:r>
            <a:r>
              <a:rPr lang="en-US" sz="3200" dirty="0" smtClean="0"/>
              <a:t> </a:t>
            </a:r>
            <a:r>
              <a:rPr lang="en-US" sz="3200" dirty="0" err="1" smtClean="0"/>
              <a:t>profesionales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err="1" smtClean="0"/>
              <a:t>Etapa</a:t>
            </a:r>
            <a:r>
              <a:rPr lang="en-US" sz="3200" b="1" dirty="0" smtClean="0"/>
              <a:t> 2: </a:t>
            </a:r>
            <a:r>
              <a:rPr lang="en-US" sz="3200" dirty="0" err="1" smtClean="0"/>
              <a:t>Expediente</a:t>
            </a:r>
            <a:r>
              <a:rPr lang="en-US" sz="3200" dirty="0" smtClean="0"/>
              <a:t> de </a:t>
            </a:r>
            <a:r>
              <a:rPr lang="en-US" sz="3200" dirty="0" err="1" smtClean="0"/>
              <a:t>evidencias</a:t>
            </a:r>
            <a:r>
              <a:rPr lang="en-US" sz="3200" dirty="0" smtClean="0"/>
              <a:t> de </a:t>
            </a:r>
            <a:r>
              <a:rPr lang="en-US" sz="3200" dirty="0" err="1" smtClean="0"/>
              <a:t>enseñanza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9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66" y="599799"/>
            <a:ext cx="6653980" cy="5123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/>
              <a:t>Estapa</a:t>
            </a:r>
            <a:r>
              <a:rPr lang="en-US" sz="3200" b="1" dirty="0" smtClean="0"/>
              <a:t> 3: </a:t>
            </a:r>
            <a:r>
              <a:rPr lang="en-US" sz="3200" dirty="0" err="1" smtClean="0"/>
              <a:t>Examen</a:t>
            </a:r>
            <a:r>
              <a:rPr lang="en-US" sz="3200" dirty="0" smtClean="0"/>
              <a:t> de </a:t>
            </a:r>
            <a:r>
              <a:rPr lang="en-US" sz="3200" dirty="0" err="1" smtClean="0"/>
              <a:t>conocimientos</a:t>
            </a:r>
            <a:r>
              <a:rPr lang="en-US" sz="3200" dirty="0" smtClean="0"/>
              <a:t> y </a:t>
            </a:r>
            <a:r>
              <a:rPr lang="en-US" sz="3200" dirty="0" err="1" smtClean="0"/>
              <a:t>competencias</a:t>
            </a:r>
            <a:r>
              <a:rPr lang="en-US" sz="3200" dirty="0" smtClean="0"/>
              <a:t> </a:t>
            </a:r>
            <a:r>
              <a:rPr lang="en-US" sz="3200" dirty="0" err="1" smtClean="0"/>
              <a:t>didácticas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favorecen</a:t>
            </a:r>
            <a:r>
              <a:rPr lang="en-US" sz="3200" dirty="0" smtClean="0"/>
              <a:t> el </a:t>
            </a:r>
            <a:r>
              <a:rPr lang="en-US" sz="3200" dirty="0" err="1" smtClean="0"/>
              <a:t>aprendizaje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alumnos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err="1" smtClean="0"/>
              <a:t>Etapa</a:t>
            </a:r>
            <a:r>
              <a:rPr lang="en-US" sz="3200" b="1" dirty="0" smtClean="0"/>
              <a:t> 4: </a:t>
            </a:r>
            <a:r>
              <a:rPr lang="en-US" sz="3200" dirty="0" err="1" smtClean="0"/>
              <a:t>Planeación</a:t>
            </a:r>
            <a:r>
              <a:rPr lang="en-US" sz="3200" dirty="0" smtClean="0"/>
              <a:t> </a:t>
            </a:r>
            <a:r>
              <a:rPr lang="en-US" sz="3200" dirty="0" err="1" smtClean="0"/>
              <a:t>didáctica</a:t>
            </a:r>
            <a:r>
              <a:rPr lang="en-US" sz="3200" dirty="0" smtClean="0"/>
              <a:t> </a:t>
            </a:r>
            <a:r>
              <a:rPr lang="en-US" sz="3200" dirty="0" err="1" smtClean="0"/>
              <a:t>argumentada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err="1" smtClean="0"/>
              <a:t>Etapa</a:t>
            </a:r>
            <a:r>
              <a:rPr lang="en-US" sz="3200" b="1" dirty="0" smtClean="0"/>
              <a:t> 5: </a:t>
            </a:r>
            <a:r>
              <a:rPr lang="en-US" sz="3200" dirty="0" err="1" smtClean="0"/>
              <a:t>Examen</a:t>
            </a:r>
            <a:r>
              <a:rPr lang="en-US" sz="3200" dirty="0" smtClean="0"/>
              <a:t> </a:t>
            </a:r>
            <a:r>
              <a:rPr lang="en-US" sz="3200" dirty="0" err="1" smtClean="0"/>
              <a:t>complementario</a:t>
            </a:r>
            <a:r>
              <a:rPr lang="en-US" sz="3200" dirty="0" smtClean="0"/>
              <a:t> (maestros de </a:t>
            </a:r>
            <a:r>
              <a:rPr lang="en-US" sz="3200" dirty="0" err="1" smtClean="0"/>
              <a:t>inglés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47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y con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evalúa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756860"/>
              </p:ext>
            </p:extLst>
          </p:nvPr>
        </p:nvGraphicFramePr>
        <p:xfrm>
          <a:off x="705590" y="2119312"/>
          <a:ext cx="7655646" cy="412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70"/>
                <a:gridCol w="3404469"/>
                <a:gridCol w="2222607"/>
              </a:tblGrid>
              <a:tr h="6421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ETAPAS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COMO SE EVALUA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QUIEN EVALÚA</a:t>
                      </a:r>
                      <a:endParaRPr lang="en-US" sz="2400" dirty="0"/>
                    </a:p>
                  </a:txBody>
                  <a:tcPr/>
                </a:tc>
              </a:tr>
              <a:tr h="34834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Informe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cumplimiento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responsabilidades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</a:t>
                      </a:r>
                      <a:r>
                        <a:rPr lang="en-US" sz="2400" dirty="0" err="1" smtClean="0"/>
                        <a:t>través</a:t>
                      </a:r>
                      <a:r>
                        <a:rPr lang="en-US" sz="2400" dirty="0" smtClean="0"/>
                        <a:t> de un </a:t>
                      </a:r>
                      <a:r>
                        <a:rPr lang="en-US" sz="2400" dirty="0" err="1" smtClean="0"/>
                        <a:t>cuestionario</a:t>
                      </a:r>
                      <a:r>
                        <a:rPr lang="en-US" sz="2400" dirty="0" smtClean="0"/>
                        <a:t> en </a:t>
                      </a:r>
                      <a:r>
                        <a:rPr lang="en-US" sz="2400" dirty="0" err="1" smtClean="0"/>
                        <a:t>línea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sobre</a:t>
                      </a:r>
                      <a:r>
                        <a:rPr lang="en-US" sz="2400" dirty="0" smtClean="0"/>
                        <a:t> el </a:t>
                      </a:r>
                      <a:r>
                        <a:rPr lang="en-US" sz="2400" dirty="0" err="1" smtClean="0"/>
                        <a:t>cumplimiento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por</a:t>
                      </a:r>
                      <a:r>
                        <a:rPr lang="en-US" sz="2400" dirty="0" smtClean="0"/>
                        <a:t> parte del </a:t>
                      </a:r>
                      <a:r>
                        <a:rPr lang="en-US" sz="2400" dirty="0" err="1" smtClean="0"/>
                        <a:t>docente</a:t>
                      </a:r>
                      <a:r>
                        <a:rPr lang="en-US" sz="2400" dirty="0" smtClean="0"/>
                        <a:t>  de </a:t>
                      </a:r>
                      <a:r>
                        <a:rPr lang="en-US" sz="2400" dirty="0" err="1" smtClean="0"/>
                        <a:t>algunos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indicadores</a:t>
                      </a:r>
                      <a:r>
                        <a:rPr lang="en-US" sz="2400" dirty="0" smtClean="0"/>
                        <a:t> del </a:t>
                      </a:r>
                      <a:r>
                        <a:rPr lang="en-US" sz="2400" dirty="0" err="1" smtClean="0"/>
                        <a:t>perfil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autoridad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inmediata</a:t>
                      </a:r>
                      <a:r>
                        <a:rPr lang="en-US" sz="2400" baseline="0" dirty="0" smtClean="0"/>
                        <a:t> superior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(El director)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361420"/>
              </p:ext>
            </p:extLst>
          </p:nvPr>
        </p:nvGraphicFramePr>
        <p:xfrm>
          <a:off x="705590" y="760943"/>
          <a:ext cx="7655646" cy="57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70"/>
                <a:gridCol w="3404469"/>
                <a:gridCol w="2222607"/>
              </a:tblGrid>
              <a:tr h="8590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ETAPAS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COMO SE EVALUA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QUIEN EVALÚA</a:t>
                      </a:r>
                      <a:endParaRPr lang="en-US" sz="2400" dirty="0"/>
                    </a:p>
                  </a:txBody>
                  <a:tcPr/>
                </a:tc>
              </a:tr>
              <a:tr h="4660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Expediente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evidencias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enseñanza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 </a:t>
                      </a:r>
                      <a:r>
                        <a:rPr lang="en-US" sz="2400" dirty="0" err="1" smtClean="0"/>
                        <a:t>docente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presenta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evidencias</a:t>
                      </a:r>
                      <a:r>
                        <a:rPr lang="en-US" sz="2400" baseline="0" dirty="0" smtClean="0"/>
                        <a:t> del </a:t>
                      </a:r>
                      <a:r>
                        <a:rPr lang="en-US" sz="2400" baseline="0" dirty="0" err="1" smtClean="0"/>
                        <a:t>trabajo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realizado</a:t>
                      </a:r>
                      <a:r>
                        <a:rPr lang="en-US" sz="2400" baseline="0" dirty="0" smtClean="0"/>
                        <a:t> con </a:t>
                      </a:r>
                      <a:r>
                        <a:rPr lang="en-US" sz="2400" baseline="0" dirty="0" err="1" smtClean="0"/>
                        <a:t>sus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alumnos</a:t>
                      </a:r>
                      <a:r>
                        <a:rPr lang="en-US" sz="2400" baseline="0" dirty="0" smtClean="0"/>
                        <a:t> en </a:t>
                      </a:r>
                      <a:r>
                        <a:rPr lang="en-US" sz="2400" baseline="0" dirty="0" err="1" smtClean="0"/>
                        <a:t>donde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haya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productos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alumnos</a:t>
                      </a:r>
                      <a:r>
                        <a:rPr lang="en-US" sz="2400" baseline="0" dirty="0" smtClean="0"/>
                        <a:t> con alto </a:t>
                      </a:r>
                      <a:r>
                        <a:rPr lang="en-US" sz="2400" baseline="0" dirty="0" err="1" smtClean="0"/>
                        <a:t>desempeño</a:t>
                      </a:r>
                      <a:r>
                        <a:rPr lang="en-US" sz="2400" baseline="0" dirty="0" smtClean="0"/>
                        <a:t> y </a:t>
                      </a:r>
                      <a:r>
                        <a:rPr lang="en-US" sz="2400" baseline="0" dirty="0" err="1" smtClean="0"/>
                        <a:t>otros</a:t>
                      </a:r>
                      <a:r>
                        <a:rPr lang="en-US" sz="2400" baseline="0" dirty="0" smtClean="0"/>
                        <a:t> con </a:t>
                      </a:r>
                      <a:r>
                        <a:rPr lang="en-US" sz="2400" baseline="0" dirty="0" err="1" smtClean="0"/>
                        <a:t>bajo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desempeño</a:t>
                      </a:r>
                      <a:r>
                        <a:rPr lang="en-US" sz="2400" baseline="0" dirty="0" smtClean="0"/>
                        <a:t>, se </a:t>
                      </a:r>
                      <a:r>
                        <a:rPr lang="en-US" sz="2400" baseline="0" dirty="0" err="1" smtClean="0"/>
                        <a:t>suben</a:t>
                      </a:r>
                      <a:r>
                        <a:rPr lang="en-US" sz="2400" baseline="0" dirty="0" smtClean="0"/>
                        <a:t> a </a:t>
                      </a:r>
                      <a:r>
                        <a:rPr lang="en-US" sz="2400" baseline="0" dirty="0" err="1" smtClean="0"/>
                        <a:t>una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plataforma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acompañadas</a:t>
                      </a:r>
                      <a:r>
                        <a:rPr lang="en-US" sz="2400" baseline="0" dirty="0" smtClean="0"/>
                        <a:t> con la </a:t>
                      </a:r>
                      <a:r>
                        <a:rPr lang="en-US" sz="2400" baseline="0" dirty="0" err="1" smtClean="0"/>
                        <a:t>descipción</a:t>
                      </a:r>
                      <a:r>
                        <a:rPr lang="en-US" sz="2400" baseline="0" dirty="0" smtClean="0"/>
                        <a:t> de la </a:t>
                      </a:r>
                      <a:r>
                        <a:rPr lang="en-US" sz="2400" baseline="0" dirty="0" err="1" smtClean="0"/>
                        <a:t>estrategia</a:t>
                      </a:r>
                      <a:r>
                        <a:rPr lang="en-US" sz="2400" baseline="0" dirty="0" smtClean="0"/>
                        <a:t> y los </a:t>
                      </a:r>
                      <a:r>
                        <a:rPr lang="en-US" sz="2400" baseline="0" dirty="0" err="1" smtClean="0"/>
                        <a:t>resultados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Evaluadores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certificados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por</a:t>
                      </a:r>
                      <a:r>
                        <a:rPr lang="en-US" sz="2400" baseline="0" dirty="0" smtClean="0"/>
                        <a:t> el INEE a </a:t>
                      </a:r>
                      <a:r>
                        <a:rPr lang="en-US" sz="2400" baseline="0" dirty="0" err="1" smtClean="0"/>
                        <a:t>través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rúbricas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evaluación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01684"/>
              </p:ext>
            </p:extLst>
          </p:nvPr>
        </p:nvGraphicFramePr>
        <p:xfrm>
          <a:off x="705590" y="760943"/>
          <a:ext cx="7655646" cy="57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129"/>
                <a:gridCol w="3333910"/>
                <a:gridCol w="2222607"/>
              </a:tblGrid>
              <a:tr h="8590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ETAPAS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COMO SE EVALUA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QUIEN EVALÚA</a:t>
                      </a:r>
                      <a:endParaRPr lang="en-US" sz="2400" dirty="0"/>
                    </a:p>
                  </a:txBody>
                  <a:tcPr/>
                </a:tc>
              </a:tr>
              <a:tr h="4660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Examen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conocimientos</a:t>
                      </a:r>
                      <a:r>
                        <a:rPr lang="en-US" sz="2400" baseline="0" dirty="0" smtClean="0"/>
                        <a:t>  y </a:t>
                      </a:r>
                      <a:r>
                        <a:rPr lang="en-US" sz="2400" baseline="0" dirty="0" err="1" smtClean="0"/>
                        <a:t>competencias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didácticas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favorecen</a:t>
                      </a:r>
                      <a:r>
                        <a:rPr lang="en-US" sz="2400" baseline="0" dirty="0" smtClean="0"/>
                        <a:t> el </a:t>
                      </a:r>
                      <a:r>
                        <a:rPr lang="en-US" sz="2400" baseline="0" dirty="0" err="1" smtClean="0"/>
                        <a:t>aprendizaje</a:t>
                      </a:r>
                      <a:r>
                        <a:rPr lang="en-US" sz="2400" baseline="0" dirty="0" smtClean="0"/>
                        <a:t> de los </a:t>
                      </a:r>
                      <a:r>
                        <a:rPr lang="en-US" sz="2400" baseline="0" dirty="0" err="1" smtClean="0"/>
                        <a:t>alumnos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través</a:t>
                      </a:r>
                      <a:r>
                        <a:rPr lang="en-US" sz="2400" baseline="0" dirty="0" smtClean="0"/>
                        <a:t> de un </a:t>
                      </a:r>
                      <a:r>
                        <a:rPr lang="en-US" sz="2400" baseline="0" dirty="0" err="1" smtClean="0"/>
                        <a:t>examen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deberá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resuelto</a:t>
                      </a:r>
                      <a:r>
                        <a:rPr lang="en-US" sz="2400" baseline="0" dirty="0" smtClean="0"/>
                        <a:t> en </a:t>
                      </a:r>
                      <a:r>
                        <a:rPr lang="en-US" sz="2400" baseline="0" dirty="0" err="1" smtClean="0"/>
                        <a:t>línea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mismo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estará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compuesto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multirreactivos</a:t>
                      </a:r>
                      <a:r>
                        <a:rPr lang="en-US" sz="2400" baseline="0" dirty="0" smtClean="0"/>
                        <a:t>, se </a:t>
                      </a:r>
                      <a:r>
                        <a:rPr lang="en-US" sz="2400" baseline="0" dirty="0" err="1" smtClean="0"/>
                        <a:t>presentan</a:t>
                      </a:r>
                      <a:r>
                        <a:rPr lang="en-US" sz="2400" baseline="0" dirty="0" smtClean="0"/>
                        <a:t> 20 o 25 </a:t>
                      </a:r>
                      <a:r>
                        <a:rPr lang="en-US" sz="2400" baseline="0" dirty="0" err="1" smtClean="0"/>
                        <a:t>casos</a:t>
                      </a:r>
                      <a:r>
                        <a:rPr lang="en-US" sz="2400" baseline="0" dirty="0" smtClean="0"/>
                        <a:t> de los </a:t>
                      </a:r>
                      <a:r>
                        <a:rPr lang="en-US" sz="2400" baseline="0" dirty="0" err="1" smtClean="0"/>
                        <a:t>cuales</a:t>
                      </a:r>
                      <a:r>
                        <a:rPr lang="en-US" sz="2400" baseline="0" dirty="0" smtClean="0"/>
                        <a:t> se </a:t>
                      </a:r>
                      <a:r>
                        <a:rPr lang="en-US" sz="2400" baseline="0" dirty="0" err="1" smtClean="0"/>
                        <a:t>derivan</a:t>
                      </a:r>
                      <a:r>
                        <a:rPr lang="en-US" sz="2400" baseline="0" dirty="0" smtClean="0"/>
                        <a:t> entre </a:t>
                      </a:r>
                      <a:r>
                        <a:rPr lang="en-US" sz="2400" baseline="0" dirty="0" err="1" smtClean="0"/>
                        <a:t>tres</a:t>
                      </a:r>
                      <a:r>
                        <a:rPr lang="en-US" sz="2400" baseline="0" dirty="0" smtClean="0"/>
                        <a:t> y </a:t>
                      </a:r>
                      <a:r>
                        <a:rPr lang="en-US" sz="2400" baseline="0" dirty="0" err="1" smtClean="0"/>
                        <a:t>cinco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reactivos</a:t>
                      </a:r>
                      <a:r>
                        <a:rPr lang="en-US" sz="2400" baseline="0" dirty="0" smtClean="0"/>
                        <a:t>  de </a:t>
                      </a:r>
                      <a:r>
                        <a:rPr lang="en-US" sz="2400" baseline="0" dirty="0" err="1" smtClean="0"/>
                        <a:t>opción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múltiple</a:t>
                      </a:r>
                      <a:r>
                        <a:rPr lang="en-US" sz="2400" baseline="0" dirty="0" smtClean="0"/>
                        <a:t>.</a:t>
                      </a:r>
                    </a:p>
                    <a:p>
                      <a:r>
                        <a:rPr lang="en-US" sz="2400" baseline="0" dirty="0" smtClean="0"/>
                        <a:t>(100 </a:t>
                      </a:r>
                      <a:r>
                        <a:rPr lang="en-US" sz="2400" baseline="0" dirty="0" err="1" smtClean="0"/>
                        <a:t>reactivos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resueltos</a:t>
                      </a:r>
                      <a:r>
                        <a:rPr lang="en-US" sz="2400" baseline="0" dirty="0" smtClean="0"/>
                        <a:t> en </a:t>
                      </a:r>
                      <a:r>
                        <a:rPr lang="en-US" sz="2400" baseline="0" dirty="0" err="1" smtClean="0"/>
                        <a:t>cuatro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horas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 </a:t>
                      </a:r>
                      <a:r>
                        <a:rPr lang="en-US" sz="2400" dirty="0" err="1" smtClean="0"/>
                        <a:t>califica</a:t>
                      </a:r>
                      <a:r>
                        <a:rPr lang="en-US" sz="2400" baseline="0" dirty="0" smtClean="0"/>
                        <a:t> con </a:t>
                      </a:r>
                      <a:r>
                        <a:rPr lang="en-US" sz="2400" baseline="0" dirty="0" err="1" smtClean="0"/>
                        <a:t>lectores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ópticos</a:t>
                      </a:r>
                      <a:r>
                        <a:rPr lang="en-US" sz="2400" baseline="0" dirty="0" smtClean="0"/>
                        <a:t> y </a:t>
                      </a:r>
                      <a:r>
                        <a:rPr lang="en-US" sz="2400" baseline="0" dirty="0" err="1" smtClean="0"/>
                        <a:t>programas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para</a:t>
                      </a:r>
                      <a:r>
                        <a:rPr lang="en-US" sz="2400" baseline="0" dirty="0" smtClean="0"/>
                        <a:t> el </a:t>
                      </a:r>
                      <a:r>
                        <a:rPr lang="en-US" sz="2400" baseline="0" dirty="0" err="1" smtClean="0"/>
                        <a:t>procesamiento</a:t>
                      </a:r>
                      <a:r>
                        <a:rPr lang="en-US" sz="2400" baseline="0" dirty="0" smtClean="0"/>
                        <a:t> de los </a:t>
                      </a:r>
                      <a:r>
                        <a:rPr lang="en-US" sz="2400" baseline="0" dirty="0" err="1" smtClean="0"/>
                        <a:t>resultados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605388"/>
              </p:ext>
            </p:extLst>
          </p:nvPr>
        </p:nvGraphicFramePr>
        <p:xfrm>
          <a:off x="705590" y="760943"/>
          <a:ext cx="7655646" cy="57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129"/>
                <a:gridCol w="3333910"/>
                <a:gridCol w="2222607"/>
              </a:tblGrid>
              <a:tr h="8590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ETAPAS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COMO SE EVALUA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QUIEN EVALÚA</a:t>
                      </a:r>
                      <a:endParaRPr lang="en-US" sz="2400" dirty="0"/>
                    </a:p>
                  </a:txBody>
                  <a:tcPr/>
                </a:tc>
              </a:tr>
              <a:tr h="4660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</a:t>
                      </a:r>
                      <a:r>
                        <a:rPr lang="en-US" sz="2400" dirty="0" err="1" smtClean="0"/>
                        <a:t>Planeación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didáctica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argumentada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 </a:t>
                      </a:r>
                      <a:r>
                        <a:rPr lang="en-US" sz="2400" dirty="0" err="1" smtClean="0"/>
                        <a:t>docente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acude</a:t>
                      </a:r>
                      <a:r>
                        <a:rPr lang="en-US" sz="2400" dirty="0" smtClean="0"/>
                        <a:t> a</a:t>
                      </a:r>
                      <a:r>
                        <a:rPr lang="en-US" sz="2400" baseline="0" dirty="0" smtClean="0"/>
                        <a:t> la </a:t>
                      </a:r>
                      <a:r>
                        <a:rPr lang="en-US" sz="2400" baseline="0" dirty="0" err="1" smtClean="0"/>
                        <a:t>sede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que</a:t>
                      </a:r>
                      <a:r>
                        <a:rPr lang="en-US" sz="2400" baseline="0" dirty="0" smtClean="0"/>
                        <a:t> se le </a:t>
                      </a:r>
                      <a:r>
                        <a:rPr lang="en-US" sz="2400" baseline="0" dirty="0" err="1" smtClean="0"/>
                        <a:t>asigne</a:t>
                      </a:r>
                      <a:r>
                        <a:rPr lang="en-US" sz="2400" baseline="0" dirty="0" smtClean="0"/>
                        <a:t> y a </a:t>
                      </a:r>
                      <a:r>
                        <a:rPr lang="en-US" sz="2400" baseline="0" dirty="0" err="1" smtClean="0"/>
                        <a:t>partir</a:t>
                      </a:r>
                      <a:r>
                        <a:rPr lang="en-US" sz="2400" baseline="0" dirty="0" smtClean="0"/>
                        <a:t> de un </a:t>
                      </a:r>
                      <a:r>
                        <a:rPr lang="en-US" sz="2400" baseline="0" dirty="0" err="1" smtClean="0"/>
                        <a:t>contenido</a:t>
                      </a:r>
                      <a:r>
                        <a:rPr lang="en-US" sz="2400" baseline="0" dirty="0" smtClean="0"/>
                        <a:t> curricular, </a:t>
                      </a:r>
                      <a:r>
                        <a:rPr lang="en-US" sz="2400" baseline="0" dirty="0" err="1" smtClean="0"/>
                        <a:t>deberá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hacer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una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planeación</a:t>
                      </a:r>
                      <a:r>
                        <a:rPr lang="en-US" sz="2400" baseline="0" dirty="0" smtClean="0"/>
                        <a:t> en </a:t>
                      </a:r>
                      <a:r>
                        <a:rPr lang="en-US" sz="2400" baseline="0" dirty="0" err="1" smtClean="0"/>
                        <a:t>línea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llenando</a:t>
                      </a:r>
                      <a:r>
                        <a:rPr lang="en-US" sz="2400" baseline="0" dirty="0" smtClean="0"/>
                        <a:t> un </a:t>
                      </a:r>
                      <a:r>
                        <a:rPr lang="en-US" sz="2400" baseline="0" dirty="0" err="1" smtClean="0"/>
                        <a:t>formato</a:t>
                      </a:r>
                      <a:r>
                        <a:rPr lang="en-US" sz="2400" baseline="0" dirty="0" smtClean="0"/>
                        <a:t> y al </a:t>
                      </a:r>
                      <a:r>
                        <a:rPr lang="en-US" sz="2400" baseline="0" dirty="0" err="1" smtClean="0"/>
                        <a:t>finalizar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deberá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argumentar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por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escrito</a:t>
                      </a:r>
                      <a:r>
                        <a:rPr lang="en-US" sz="2400" baseline="0" dirty="0" smtClean="0"/>
                        <a:t>, de </a:t>
                      </a:r>
                      <a:r>
                        <a:rPr lang="en-US" sz="2400" baseline="0" dirty="0" err="1" smtClean="0"/>
                        <a:t>acuerdo</a:t>
                      </a:r>
                      <a:r>
                        <a:rPr lang="en-US" sz="2400" baseline="0" dirty="0" smtClean="0"/>
                        <a:t> a </a:t>
                      </a:r>
                      <a:r>
                        <a:rPr lang="en-US" sz="2400" baseline="0" dirty="0" err="1" smtClean="0"/>
                        <a:t>preguntas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guía</a:t>
                      </a:r>
                      <a:r>
                        <a:rPr lang="en-US" sz="2400" baseline="0" dirty="0" smtClean="0"/>
                        <a:t> el </a:t>
                      </a:r>
                      <a:r>
                        <a:rPr lang="en-US" sz="2400" baseline="0" dirty="0" err="1" smtClean="0"/>
                        <a:t>sustento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su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planeación</a:t>
                      </a:r>
                      <a:r>
                        <a:rPr lang="en-US" sz="2400" baseline="0" dirty="0" smtClean="0"/>
                        <a:t> y los </a:t>
                      </a:r>
                      <a:r>
                        <a:rPr lang="en-US" sz="2400" baseline="0" dirty="0" err="1" smtClean="0"/>
                        <a:t>efectos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eperados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Evaluadores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certificados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por</a:t>
                      </a:r>
                      <a:r>
                        <a:rPr lang="en-US" sz="2400" dirty="0" smtClean="0"/>
                        <a:t> el INEE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docentes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428" y="2119257"/>
            <a:ext cx="7479250" cy="36038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 smtClean="0"/>
              <a:t>Conocer</a:t>
            </a:r>
            <a:r>
              <a:rPr lang="en-US" sz="2800" dirty="0" smtClean="0"/>
              <a:t> el plan de </a:t>
            </a:r>
            <a:r>
              <a:rPr lang="en-US" sz="2800" dirty="0" err="1" smtClean="0"/>
              <a:t>estudios</a:t>
            </a:r>
            <a:r>
              <a:rPr lang="en-US" sz="2800" dirty="0" smtClean="0"/>
              <a:t> y los </a:t>
            </a:r>
            <a:r>
              <a:rPr lang="en-US" sz="2800" dirty="0" err="1" smtClean="0"/>
              <a:t>programas</a:t>
            </a:r>
            <a:r>
              <a:rPr lang="en-US" sz="2800" dirty="0" smtClean="0"/>
              <a:t> de </a:t>
            </a:r>
            <a:r>
              <a:rPr lang="en-US" sz="2800" dirty="0" err="1" smtClean="0"/>
              <a:t>asignatura</a:t>
            </a:r>
            <a:r>
              <a:rPr lang="en-US" sz="2800" dirty="0" smtClean="0"/>
              <a:t> (</a:t>
            </a:r>
            <a:r>
              <a:rPr lang="en-US" sz="2800" dirty="0" err="1" smtClean="0"/>
              <a:t>Enfoques</a:t>
            </a:r>
            <a:r>
              <a:rPr lang="en-US" sz="2800" dirty="0" smtClean="0"/>
              <a:t>, </a:t>
            </a:r>
            <a:r>
              <a:rPr lang="en-US" sz="2800" dirty="0" err="1" smtClean="0"/>
              <a:t>fundamento</a:t>
            </a:r>
            <a:r>
              <a:rPr lang="en-US" sz="2800" dirty="0" smtClean="0"/>
              <a:t> y </a:t>
            </a:r>
            <a:r>
              <a:rPr lang="en-US" sz="2800" dirty="0" err="1" smtClean="0"/>
              <a:t>dominio</a:t>
            </a:r>
            <a:r>
              <a:rPr lang="en-US" sz="2800" dirty="0" smtClean="0"/>
              <a:t> de </a:t>
            </a:r>
            <a:r>
              <a:rPr lang="en-US" sz="2800" dirty="0" err="1" smtClean="0"/>
              <a:t>contenidos</a:t>
            </a:r>
            <a:r>
              <a:rPr lang="en-US" sz="28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Leer la </a:t>
            </a:r>
            <a:r>
              <a:rPr lang="en-US" sz="2800" dirty="0" err="1" smtClean="0"/>
              <a:t>bibliografía</a:t>
            </a:r>
            <a:r>
              <a:rPr lang="en-US" sz="2800" dirty="0" smtClean="0"/>
              <a:t> </a:t>
            </a:r>
            <a:r>
              <a:rPr lang="en-US" sz="2800" dirty="0" err="1" smtClean="0"/>
              <a:t>básica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</a:t>
            </a:r>
            <a:r>
              <a:rPr lang="en-US" sz="2800" dirty="0" err="1" smtClean="0"/>
              <a:t>conocimiento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educandos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 err="1" smtClean="0"/>
              <a:t>Analizar</a:t>
            </a:r>
            <a:r>
              <a:rPr lang="en-US" sz="2800" dirty="0"/>
              <a:t> </a:t>
            </a:r>
            <a:r>
              <a:rPr lang="en-US" sz="2800" dirty="0" err="1" smtClean="0"/>
              <a:t>detalladamente</a:t>
            </a:r>
            <a:r>
              <a:rPr lang="en-US" sz="2800" dirty="0" smtClean="0"/>
              <a:t> el </a:t>
            </a:r>
            <a:r>
              <a:rPr lang="en-US" sz="2800" dirty="0" err="1" smtClean="0"/>
              <a:t>perfil</a:t>
            </a:r>
            <a:r>
              <a:rPr lang="en-US" sz="2800" dirty="0" smtClean="0"/>
              <a:t> </a:t>
            </a:r>
            <a:r>
              <a:rPr lang="en-US" sz="2800" dirty="0" err="1" smtClean="0"/>
              <a:t>docente</a:t>
            </a:r>
            <a:r>
              <a:rPr lang="en-US" sz="2800" dirty="0" smtClean="0"/>
              <a:t> con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dimensiones</a:t>
            </a:r>
            <a:r>
              <a:rPr lang="en-US" sz="2800" dirty="0" smtClean="0"/>
              <a:t>, </a:t>
            </a:r>
            <a:r>
              <a:rPr lang="en-US" sz="2800" dirty="0" err="1" smtClean="0"/>
              <a:t>parámetros</a:t>
            </a:r>
            <a:r>
              <a:rPr lang="en-US" sz="2800" dirty="0" smtClean="0"/>
              <a:t> e </a:t>
            </a:r>
            <a:r>
              <a:rPr lang="en-US" sz="2800" dirty="0" err="1" smtClean="0"/>
              <a:t>indicadores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531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4848" y="98876"/>
            <a:ext cx="4824536" cy="1143000"/>
          </a:xfrm>
        </p:spPr>
        <p:txBody>
          <a:bodyPr>
            <a:noAutofit/>
          </a:bodyPr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José de </a:t>
            </a:r>
            <a:r>
              <a:rPr lang="es-MX" sz="2400" dirty="0">
                <a:solidFill>
                  <a:schemeClr val="tx1"/>
                </a:solidFill>
              </a:rPr>
              <a:t>J</a:t>
            </a:r>
            <a:r>
              <a:rPr lang="es-MX" sz="2400" dirty="0" smtClean="0">
                <a:solidFill>
                  <a:schemeClr val="tx1"/>
                </a:solidFill>
              </a:rPr>
              <a:t>esús </a:t>
            </a:r>
            <a:r>
              <a:rPr lang="es-MX" sz="2400" dirty="0">
                <a:solidFill>
                  <a:schemeClr val="tx1"/>
                </a:solidFill>
              </a:rPr>
              <a:t>V</a:t>
            </a:r>
            <a:r>
              <a:rPr lang="es-MX" sz="2400" dirty="0" smtClean="0">
                <a:solidFill>
                  <a:schemeClr val="tx1"/>
                </a:solidFill>
              </a:rPr>
              <a:t>elásquez </a:t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Director de Regiones y </a:t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Proyectos Especiales CIECI, s.c</a:t>
            </a:r>
            <a:r>
              <a:rPr lang="es-MX" sz="2000" dirty="0" smtClean="0"/>
              <a:t>.</a:t>
            </a:r>
            <a:endParaRPr lang="es-MX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Conferencia Tapachula Chiapas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914400" y="188640"/>
            <a:ext cx="3657599" cy="634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endParaRPr lang="es-ES" sz="1600" b="1" dirty="0"/>
          </a:p>
          <a:p>
            <a:pPr eaLnBrk="0" fontAlgn="base" hangingPunct="0"/>
            <a:endParaRPr lang="es-ES" sz="1600" b="1" dirty="0"/>
          </a:p>
          <a:p>
            <a:pPr eaLnBrk="0" fontAlgn="base" hangingPunct="0"/>
            <a:endParaRPr lang="es-MX" sz="1200" b="1" dirty="0"/>
          </a:p>
          <a:p>
            <a:pPr eaLnBrk="0" fontAlgn="base" hangingPunct="0"/>
            <a:r>
              <a:rPr lang="es-MX" sz="1200" dirty="0" smtClean="0"/>
              <a:t> 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MX" sz="1200" dirty="0" smtClean="0"/>
              <a:t> </a:t>
            </a:r>
            <a:r>
              <a:rPr lang="es-MX" sz="1200" dirty="0">
                <a:latin typeface="Arial Narrow" pitchFamily="34" charset="0"/>
              </a:rPr>
              <a:t>Licenciado en Educación Básica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MX" sz="1200" dirty="0">
                <a:latin typeface="Arial Narrow" pitchFamily="34" charset="0"/>
              </a:rPr>
              <a:t>  Licenciado en Ciencias Sociales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ES" sz="1200" dirty="0">
                <a:latin typeface="Arial Narrow" pitchFamily="34" charset="0"/>
              </a:rPr>
              <a:t>  </a:t>
            </a:r>
            <a:r>
              <a:rPr lang="es-MX" sz="1200" dirty="0">
                <a:latin typeface="Arial Narrow" pitchFamily="34" charset="0"/>
              </a:rPr>
              <a:t>Maestro en Educación con Intervención en la   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MX" sz="1200" dirty="0">
                <a:latin typeface="Arial Narrow" pitchFamily="34" charset="0"/>
              </a:rPr>
              <a:t>   </a:t>
            </a:r>
            <a:r>
              <a:rPr lang="es-MX" sz="1200" dirty="0" smtClean="0">
                <a:latin typeface="Arial Narrow" pitchFamily="34" charset="0"/>
              </a:rPr>
              <a:t>Práctica </a:t>
            </a:r>
            <a:r>
              <a:rPr lang="es-MX" sz="1200" dirty="0">
                <a:latin typeface="Arial Narrow" pitchFamily="34" charset="0"/>
              </a:rPr>
              <a:t>Educativa</a:t>
            </a:r>
            <a:r>
              <a:rPr lang="es-MX" sz="1200" dirty="0" smtClean="0">
                <a:latin typeface="Arial Narrow" pitchFamily="34" charset="0"/>
              </a:rPr>
              <a:t>.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 Narrow" pitchFamily="34" charset="0"/>
              </a:rPr>
              <a:t>Estudios  de doctorado en </a:t>
            </a:r>
            <a:r>
              <a:rPr lang="es-MX" sz="1200" i="1" dirty="0" smtClean="0">
                <a:latin typeface="Arial Narrow" pitchFamily="34" charset="0"/>
              </a:rPr>
              <a:t>Desarrollo de Competencias Educativas </a:t>
            </a:r>
            <a:endParaRPr lang="es-ES" sz="1200" i="1" dirty="0">
              <a:latin typeface="Arial Narrow" pitchFamily="34" charset="0"/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MX" sz="1200" dirty="0">
                <a:latin typeface="Arial Narrow" pitchFamily="34" charset="0"/>
              </a:rPr>
              <a:t>  Diplomado en Creatividad Aplicada a la  </a:t>
            </a:r>
            <a:r>
              <a:rPr lang="es-MX" sz="1200" dirty="0" smtClean="0">
                <a:latin typeface="Arial Narrow" pitchFamily="34" charset="0"/>
              </a:rPr>
              <a:t>Educación          </a:t>
            </a:r>
            <a:endParaRPr lang="es-MX" sz="1200" dirty="0">
              <a:latin typeface="Arial Narrow" pitchFamily="34" charset="0"/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 Narrow" pitchFamily="34" charset="0"/>
              </a:rPr>
              <a:t>Diplomado en Desarrollo de Competencias para la Educación Media Superior y Superior</a:t>
            </a:r>
            <a:endParaRPr lang="es-ES" sz="1200" dirty="0" smtClean="0">
              <a:latin typeface="Arial Narrow" pitchFamily="34" charset="0"/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 Narrow" pitchFamily="34" charset="0"/>
              </a:rPr>
              <a:t> Asesor </a:t>
            </a:r>
            <a:r>
              <a:rPr lang="es-ES" sz="1200" dirty="0">
                <a:latin typeface="Arial Narrow" pitchFamily="34" charset="0"/>
              </a:rPr>
              <a:t>de la Universidad Pedagógica  </a:t>
            </a:r>
            <a:endParaRPr lang="es-MX" sz="1200" dirty="0">
              <a:latin typeface="Arial Narrow" pitchFamily="34" charset="0"/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ES" sz="1200" dirty="0">
                <a:latin typeface="Arial Narrow" pitchFamily="34" charset="0"/>
              </a:rPr>
              <a:t> </a:t>
            </a:r>
            <a:r>
              <a:rPr lang="es-ES" sz="1200" dirty="0" smtClean="0">
                <a:latin typeface="Arial Narrow" pitchFamily="34" charset="0"/>
              </a:rPr>
              <a:t>Nacional </a:t>
            </a:r>
            <a:r>
              <a:rPr lang="es-ES" sz="1200" dirty="0">
                <a:latin typeface="Arial Narrow" pitchFamily="34" charset="0"/>
              </a:rPr>
              <a:t>(1999-2004</a:t>
            </a:r>
            <a:r>
              <a:rPr lang="es-ES" sz="1200" dirty="0" smtClean="0">
                <a:latin typeface="Arial Narrow" pitchFamily="34" charset="0"/>
              </a:rPr>
              <a:t>)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 Narrow" pitchFamily="34" charset="0"/>
              </a:rPr>
              <a:t>Asesor del Centro de Estudios de Posgrado de la Secretaría de Educación Jalisco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Diseñador del plan de estudios de la Maestría 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 en Educación Emprendedora y del Doctorado 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 en Competencias Docentes   (IPESUJ)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 Narrow" pitchFamily="34" charset="0"/>
              </a:rPr>
              <a:t>Socio fundador de la RED DE APOYO A LAS ESCUELAS, S.C.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Fundador de FROVEL EDUCACION EDITORES S. A .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</a:rPr>
              <a:t> de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 CV.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 Narrow" pitchFamily="34" charset="0"/>
              </a:rPr>
              <a:t>Conferencista y </a:t>
            </a:r>
            <a:r>
              <a:rPr lang="es-ES" sz="1200" dirty="0" err="1" smtClean="0">
                <a:latin typeface="Arial Narrow" pitchFamily="34" charset="0"/>
              </a:rPr>
              <a:t>tallerista</a:t>
            </a:r>
            <a:r>
              <a:rPr lang="es-ES" sz="1200" dirty="0" smtClean="0">
                <a:latin typeface="Arial Narrow" pitchFamily="34" charset="0"/>
              </a:rPr>
              <a:t> en foros nacionales e internacionales</a:t>
            </a:r>
            <a:endParaRPr kumimoji="0" lang="es-ES" sz="1200" b="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 Narrow" pitchFamily="34" charset="0"/>
              </a:rPr>
              <a:t>Ponente en países latinoamericanos (Ecuador, Colombia, Costa Rica) de temas relacionados con la Lúdica, la creatividad y la educación por competencias.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Titular de proyectos de capacitación y formación continua de docentes en servicio en 40  instituciones de educación básica, media superior y superior</a:t>
            </a: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0" fontAlgn="base" hangingPunct="0"/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509247" y="792533"/>
            <a:ext cx="3904909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endParaRPr lang="es-ES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endParaRPr kumimoji="0" lang="es-ES" b="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Autor 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</a:rPr>
              <a:t>de 19  libros </a:t>
            </a:r>
            <a:r>
              <a:rPr lang="es-ES" sz="1400" b="1" dirty="0" smtClean="0">
                <a:latin typeface="Arial Narrow" pitchFamily="34" charset="0"/>
              </a:rPr>
              <a:t>sobre 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</a:rPr>
              <a:t> metodologías para el  desarrollo de competencias con diversa editoriales.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kumimoji="0" lang="es-ES" sz="140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</a:rPr>
              <a:t>- El consejo Técnico escolar 4 ideas para hacer operativo su funcionamiento. </a:t>
            </a:r>
            <a:r>
              <a:rPr lang="es-ES" sz="1400" dirty="0" err="1">
                <a:latin typeface="Arial Narrow" pitchFamily="34" charset="0"/>
              </a:rPr>
              <a:t>Frovel</a:t>
            </a:r>
            <a:r>
              <a:rPr lang="es-ES" sz="1400" dirty="0">
                <a:latin typeface="Arial Narrow" pitchFamily="34" charset="0"/>
              </a:rPr>
              <a:t> Educación Editores. S.A. de C.V.  </a:t>
            </a:r>
            <a:r>
              <a:rPr lang="es-ES" sz="1400" dirty="0" smtClean="0">
                <a:latin typeface="Arial Narrow" pitchFamily="34" charset="0"/>
              </a:rPr>
              <a:t>2013</a:t>
            </a:r>
            <a:endParaRPr lang="es-ES" sz="1400" dirty="0"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kumimoji="0" lang="es-ES" sz="140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</a:rPr>
              <a:t>- Estrategias de aprendizaje y rúbricas de evaluación . </a:t>
            </a:r>
            <a:r>
              <a:rPr lang="es-ES" sz="1400" dirty="0" err="1">
                <a:latin typeface="Arial Narrow" pitchFamily="34" charset="0"/>
              </a:rPr>
              <a:t>Frovel</a:t>
            </a:r>
            <a:r>
              <a:rPr lang="es-ES" sz="1400" dirty="0">
                <a:latin typeface="Arial Narrow" pitchFamily="34" charset="0"/>
              </a:rPr>
              <a:t> Educación Editores. S.A. de C.V.  </a:t>
            </a:r>
            <a:r>
              <a:rPr lang="es-ES" sz="1400" dirty="0" smtClean="0">
                <a:latin typeface="Arial Narrow" pitchFamily="34" charset="0"/>
              </a:rPr>
              <a:t>2013</a:t>
            </a:r>
            <a:endParaRPr lang="es-ES" sz="1400" dirty="0"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kumimoji="0" lang="es-ES" sz="12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-  </a:t>
            </a:r>
            <a:r>
              <a:rPr lang="es-ES" sz="1200" dirty="0" smtClean="0">
                <a:latin typeface="Arial Narrow" pitchFamily="34" charset="0"/>
              </a:rPr>
              <a:t>Desarrollo </a:t>
            </a:r>
            <a:r>
              <a:rPr lang="es-ES" sz="1200" dirty="0">
                <a:latin typeface="Arial Narrow" pitchFamily="34" charset="0"/>
              </a:rPr>
              <a:t>de las competencias Docentes a partir de trayectos formativos </a:t>
            </a:r>
            <a:r>
              <a:rPr lang="es-ES" sz="1200" dirty="0" err="1" smtClean="0">
                <a:latin typeface="Arial Narrow" pitchFamily="34" charset="0"/>
              </a:rPr>
              <a:t>Frovel</a:t>
            </a:r>
            <a:r>
              <a:rPr lang="es-ES" sz="1200" dirty="0" smtClean="0">
                <a:latin typeface="Arial Narrow" pitchFamily="34" charset="0"/>
              </a:rPr>
              <a:t> Educación Editores  2012</a:t>
            </a:r>
            <a:endParaRPr lang="es-ES" sz="1200" dirty="0">
              <a:latin typeface="Arial Narrow" pitchFamily="34" charset="0"/>
            </a:endParaRP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- </a:t>
            </a:r>
            <a:r>
              <a:rPr lang="es-ES" sz="1200" dirty="0">
                <a:latin typeface="Arial Narrow" pitchFamily="34" charset="0"/>
              </a:rPr>
              <a:t>La Educación de las  Nuevas Generaciones. Retos y Alternativas” </a:t>
            </a:r>
            <a:r>
              <a:rPr lang="es-ES" sz="1200" dirty="0" err="1">
                <a:latin typeface="Arial Narrow" pitchFamily="34" charset="0"/>
              </a:rPr>
              <a:t>Frovel</a:t>
            </a:r>
            <a:r>
              <a:rPr lang="es-ES" sz="1200" dirty="0">
                <a:latin typeface="Arial Narrow" pitchFamily="34" charset="0"/>
              </a:rPr>
              <a:t> Educación </a:t>
            </a:r>
            <a:r>
              <a:rPr lang="es-ES" sz="1200" dirty="0" smtClean="0">
                <a:latin typeface="Arial Narrow" pitchFamily="34" charset="0"/>
              </a:rPr>
              <a:t>Editores. S.A. de C.V.  2011</a:t>
            </a:r>
            <a:endParaRPr lang="es-ES" sz="1200" dirty="0"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- Estrategias didácticas por competencias </a:t>
            </a:r>
            <a:r>
              <a:rPr lang="es-ES" sz="1200" dirty="0" err="1">
                <a:latin typeface="Arial Narrow" pitchFamily="34" charset="0"/>
              </a:rPr>
              <a:t>Frovel</a:t>
            </a:r>
            <a:r>
              <a:rPr lang="es-ES" sz="1200" dirty="0">
                <a:latin typeface="Arial Narrow" pitchFamily="34" charset="0"/>
              </a:rPr>
              <a:t> Educación Editores. S.A. de C.V.  2011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Creatividad en los equipos: ACICATE Un método lúdico para su </a:t>
            </a:r>
            <a:r>
              <a:rPr lang="es-ES" sz="1200" dirty="0">
                <a:latin typeface="Arial Narrow" pitchFamily="34" charset="0"/>
              </a:rPr>
              <a:t>desarrollo. </a:t>
            </a:r>
            <a:r>
              <a:rPr lang="es-ES" sz="1200" dirty="0" err="1">
                <a:latin typeface="Arial Narrow" pitchFamily="34" charset="0"/>
              </a:rPr>
              <a:t>Frovel</a:t>
            </a:r>
            <a:r>
              <a:rPr lang="es-ES" sz="1200" dirty="0">
                <a:latin typeface="Arial Narrow" pitchFamily="34" charset="0"/>
              </a:rPr>
              <a:t> Educación Editores. S.A. de C.V.  2011</a:t>
            </a: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r>
              <a:rPr kumimoji="0" lang="es-ES" sz="12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Competencias</a:t>
            </a:r>
            <a:r>
              <a:rPr kumimoji="0" lang="es-ES" sz="120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</a:rPr>
              <a:t> docentes para…la evaluación cualitativa del aprendizaje. . </a:t>
            </a:r>
            <a:r>
              <a:rPr lang="es-ES" sz="1200" dirty="0" err="1">
                <a:latin typeface="Arial Narrow" pitchFamily="34" charset="0"/>
              </a:rPr>
              <a:t>Frovel</a:t>
            </a:r>
            <a:r>
              <a:rPr lang="es-ES" sz="1200" dirty="0">
                <a:latin typeface="Arial Narrow" pitchFamily="34" charset="0"/>
              </a:rPr>
              <a:t> Educación Editores. S.A. de C.V.  2011</a:t>
            </a: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Competencias </a:t>
            </a:r>
            <a:r>
              <a:rPr lang="es-ES" sz="1200" dirty="0">
                <a:latin typeface="Arial Narrow" pitchFamily="34" charset="0"/>
              </a:rPr>
              <a:t>docentes para…la evaluación </a:t>
            </a:r>
            <a:r>
              <a:rPr lang="es-ES" sz="1200" dirty="0" smtClean="0">
                <a:latin typeface="Arial Narrow" pitchFamily="34" charset="0"/>
              </a:rPr>
              <a:t>cuantitativa </a:t>
            </a:r>
            <a:r>
              <a:rPr lang="es-ES" sz="1200" dirty="0">
                <a:latin typeface="Arial Narrow" pitchFamily="34" charset="0"/>
              </a:rPr>
              <a:t>del aprendizaje. . </a:t>
            </a:r>
            <a:r>
              <a:rPr lang="es-ES" sz="1200" dirty="0" err="1" smtClean="0">
                <a:latin typeface="Arial Narrow" pitchFamily="34" charset="0"/>
              </a:rPr>
              <a:t>Frovel</a:t>
            </a:r>
            <a:r>
              <a:rPr lang="es-ES" sz="1200" dirty="0" smtClean="0">
                <a:latin typeface="Arial Narrow" pitchFamily="34" charset="0"/>
              </a:rPr>
              <a:t> </a:t>
            </a:r>
            <a:r>
              <a:rPr lang="es-ES" sz="1200" dirty="0">
                <a:latin typeface="Arial Narrow" pitchFamily="34" charset="0"/>
              </a:rPr>
              <a:t>Educación Editores. S.A. de C.V.  2011</a:t>
            </a: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Manual Operativo para el Diseño de Situaciones Didácticas por Competencias. </a:t>
            </a:r>
            <a:r>
              <a:rPr lang="es-ES" sz="1200" dirty="0" err="1">
                <a:latin typeface="Arial Narrow" pitchFamily="34" charset="0"/>
              </a:rPr>
              <a:t>Frovel</a:t>
            </a:r>
            <a:r>
              <a:rPr lang="es-ES" sz="1200" dirty="0">
                <a:latin typeface="Arial Narrow" pitchFamily="34" charset="0"/>
              </a:rPr>
              <a:t> Educación Editores. S.A. de C.V.  2011</a:t>
            </a: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Estrategias de intervención para los Problemas de Conducta en el Aula. </a:t>
            </a:r>
            <a:r>
              <a:rPr lang="es-ES" sz="1200" dirty="0" err="1">
                <a:latin typeface="Arial Narrow" pitchFamily="34" charset="0"/>
              </a:rPr>
              <a:t>Frovel</a:t>
            </a:r>
            <a:r>
              <a:rPr lang="es-ES" sz="1200" dirty="0">
                <a:latin typeface="Arial Narrow" pitchFamily="34" charset="0"/>
              </a:rPr>
              <a:t> Educación Editores. S.A. de C.V.  2011</a:t>
            </a: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Sugerencias prácticas para una tutoría eficaz. </a:t>
            </a:r>
            <a:r>
              <a:rPr lang="es-ES" sz="1200" dirty="0" err="1" smtClean="0">
                <a:latin typeface="Arial Narrow" pitchFamily="34" charset="0"/>
              </a:rPr>
              <a:t>Frovel</a:t>
            </a:r>
            <a:r>
              <a:rPr lang="es-ES" sz="1200" dirty="0" smtClean="0">
                <a:latin typeface="Arial Narrow" pitchFamily="34" charset="0"/>
              </a:rPr>
              <a:t> 2012</a:t>
            </a: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r>
              <a:rPr lang="es-ES" sz="1200" dirty="0" smtClean="0">
                <a:latin typeface="Arial Narrow" pitchFamily="34" charset="0"/>
              </a:rPr>
              <a:t>Escuelas Incluyentes. </a:t>
            </a:r>
            <a:r>
              <a:rPr lang="es-ES" sz="1200" dirty="0" err="1" smtClean="0">
                <a:latin typeface="Arial Narrow" pitchFamily="34" charset="0"/>
              </a:rPr>
              <a:t>Frovel</a:t>
            </a:r>
            <a:r>
              <a:rPr lang="es-ES" sz="1200" dirty="0" smtClean="0">
                <a:latin typeface="Arial Narrow" pitchFamily="34" charset="0"/>
              </a:rPr>
              <a:t> 2012</a:t>
            </a:r>
          </a:p>
          <a:p>
            <a:pPr eaLnBrk="0" hangingPunct="0">
              <a:buClr>
                <a:schemeClr val="tx1"/>
              </a:buClr>
              <a:buSzPct val="75000"/>
              <a:buFontTx/>
              <a:buChar char="-"/>
            </a:pPr>
            <a:endParaRPr lang="es-ES" sz="1200" dirty="0"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-"/>
            </a:pPr>
            <a:endParaRPr kumimoji="0" lang="es-ES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eaLnBrk="0" fontAlgn="base" hangingPunct="0"/>
            <a:endParaRPr lang="es-MX" dirty="0"/>
          </a:p>
          <a:p>
            <a:pPr eaLnBrk="0" fontAlgn="base" hangingPunct="0"/>
            <a:endParaRPr lang="es-ES" b="1" dirty="0"/>
          </a:p>
        </p:txBody>
      </p:sp>
      <p:pic>
        <p:nvPicPr>
          <p:cNvPr id="10" name="Picture 3" descr="C:\Users\PATY FROLA\Documents\LOGO CIECI\SC logo_CIECI_s.c,_v3 - copi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37" y="-24085"/>
            <a:ext cx="2678459" cy="1071384"/>
          </a:xfrm>
          <a:prstGeom prst="rect">
            <a:avLst/>
          </a:prstGeom>
          <a:noFill/>
        </p:spPr>
      </p:pic>
      <p:pic>
        <p:nvPicPr>
          <p:cNvPr id="35841" name="Picture 1" descr="E:\CHUKY EN C CULT UNIV PUEB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925" y="-24085"/>
            <a:ext cx="1357322" cy="1455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890518" y="370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47" y="707965"/>
            <a:ext cx="7126454" cy="5342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4. </a:t>
            </a:r>
            <a:r>
              <a:rPr lang="en-US" sz="3200" dirty="0" err="1" smtClean="0"/>
              <a:t>Aprender</a:t>
            </a:r>
            <a:r>
              <a:rPr lang="en-US" sz="3200" dirty="0" smtClean="0"/>
              <a:t> a </a:t>
            </a:r>
            <a:r>
              <a:rPr lang="en-US" sz="3200" dirty="0" err="1" smtClean="0"/>
              <a:t>diseñar</a:t>
            </a:r>
            <a:r>
              <a:rPr lang="en-US" sz="3200" dirty="0" smtClean="0"/>
              <a:t> </a:t>
            </a:r>
            <a:r>
              <a:rPr lang="en-US" sz="3200" dirty="0" err="1" smtClean="0"/>
              <a:t>situaciones</a:t>
            </a:r>
            <a:r>
              <a:rPr lang="en-US" sz="3200" dirty="0" smtClean="0"/>
              <a:t> de </a:t>
            </a:r>
            <a:r>
              <a:rPr lang="en-US" sz="3200" dirty="0" err="1" smtClean="0"/>
              <a:t>aprendizaje</a:t>
            </a:r>
            <a:r>
              <a:rPr lang="en-US" sz="3200" dirty="0" smtClean="0"/>
              <a:t> </a:t>
            </a:r>
            <a:r>
              <a:rPr lang="en-US" sz="3200" dirty="0" err="1" smtClean="0"/>
              <a:t>incluyentes</a:t>
            </a:r>
            <a:r>
              <a:rPr lang="en-US" sz="3200" dirty="0" smtClean="0"/>
              <a:t>, </a:t>
            </a:r>
            <a:r>
              <a:rPr lang="en-US" sz="3200" dirty="0" err="1" smtClean="0"/>
              <a:t>retadoras</a:t>
            </a:r>
            <a:r>
              <a:rPr lang="en-US" sz="3200" dirty="0" smtClean="0"/>
              <a:t>,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competencias</a:t>
            </a:r>
            <a:r>
              <a:rPr lang="en-US" sz="3200" dirty="0" smtClean="0"/>
              <a:t> y </a:t>
            </a:r>
            <a:r>
              <a:rPr lang="en-US" sz="3200" dirty="0" err="1" smtClean="0"/>
              <a:t>que</a:t>
            </a:r>
            <a:r>
              <a:rPr lang="en-US" sz="3200" dirty="0" smtClean="0"/>
              <a:t> le </a:t>
            </a:r>
            <a:r>
              <a:rPr lang="en-US" sz="3200" dirty="0" err="1" smtClean="0"/>
              <a:t>abonen</a:t>
            </a:r>
            <a:r>
              <a:rPr lang="en-US" sz="3200" dirty="0" smtClean="0"/>
              <a:t> a los </a:t>
            </a:r>
            <a:r>
              <a:rPr lang="en-US" sz="3200" dirty="0" err="1" smtClean="0"/>
              <a:t>rasgos</a:t>
            </a:r>
            <a:r>
              <a:rPr lang="en-US" sz="3200" dirty="0" smtClean="0"/>
              <a:t> del </a:t>
            </a:r>
            <a:r>
              <a:rPr lang="en-US" sz="3200" dirty="0" err="1" smtClean="0"/>
              <a:t>perfil</a:t>
            </a:r>
            <a:r>
              <a:rPr lang="en-US" sz="3200" dirty="0" smtClean="0"/>
              <a:t> de </a:t>
            </a:r>
            <a:r>
              <a:rPr lang="en-US" sz="3200" dirty="0" err="1" smtClean="0"/>
              <a:t>egreso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5.  </a:t>
            </a:r>
            <a:r>
              <a:rPr lang="en-US" sz="3200" dirty="0" err="1" smtClean="0"/>
              <a:t>Diversificar</a:t>
            </a:r>
            <a:r>
              <a:rPr lang="en-US" sz="3200" dirty="0" smtClean="0"/>
              <a:t>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estrategias</a:t>
            </a:r>
            <a:r>
              <a:rPr lang="en-US" sz="3200" dirty="0" smtClean="0"/>
              <a:t> de </a:t>
            </a:r>
            <a:r>
              <a:rPr lang="en-US" sz="3200" dirty="0" err="1" smtClean="0"/>
              <a:t>intervención</a:t>
            </a:r>
            <a:r>
              <a:rPr lang="en-US" sz="3200" dirty="0" smtClean="0"/>
              <a:t> </a:t>
            </a:r>
            <a:r>
              <a:rPr lang="en-US" sz="3200" dirty="0" err="1" smtClean="0"/>
              <a:t>didáctica</a:t>
            </a:r>
            <a:r>
              <a:rPr lang="en-US" sz="3200" dirty="0" smtClean="0"/>
              <a:t> </a:t>
            </a:r>
            <a:r>
              <a:rPr lang="en-US" sz="3200" dirty="0" err="1" smtClean="0"/>
              <a:t>constuyendo</a:t>
            </a:r>
            <a:r>
              <a:rPr lang="en-US" sz="3200" dirty="0" smtClean="0"/>
              <a:t> un arsenal </a:t>
            </a:r>
            <a:r>
              <a:rPr lang="en-US" sz="3200" dirty="0" err="1" smtClean="0"/>
              <a:t>variado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cada</a:t>
            </a:r>
            <a:r>
              <a:rPr lang="en-US" sz="3200" dirty="0" smtClean="0"/>
              <a:t> </a:t>
            </a:r>
            <a:r>
              <a:rPr lang="en-US" sz="3200" dirty="0" err="1" smtClean="0"/>
              <a:t>situación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deba</a:t>
            </a:r>
            <a:r>
              <a:rPr lang="en-US" sz="3200" dirty="0" smtClean="0"/>
              <a:t> resolver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57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730" y="778529"/>
            <a:ext cx="7568507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6. </a:t>
            </a:r>
            <a:r>
              <a:rPr lang="en-US" sz="2800" dirty="0" err="1" smtClean="0"/>
              <a:t>Aprender</a:t>
            </a:r>
            <a:r>
              <a:rPr lang="en-US" sz="2800" dirty="0" smtClean="0"/>
              <a:t> a </a:t>
            </a:r>
            <a:r>
              <a:rPr lang="en-US" sz="2800" dirty="0" err="1" smtClean="0"/>
              <a:t>redactar</a:t>
            </a:r>
            <a:r>
              <a:rPr lang="en-US" sz="2800" dirty="0" smtClean="0"/>
              <a:t> </a:t>
            </a:r>
            <a:r>
              <a:rPr lang="en-US" sz="2800" dirty="0" err="1" smtClean="0"/>
              <a:t>indicadores</a:t>
            </a:r>
            <a:r>
              <a:rPr lang="en-US" sz="2800" dirty="0" smtClean="0"/>
              <a:t> de </a:t>
            </a:r>
            <a:r>
              <a:rPr lang="en-US" sz="2800" dirty="0" err="1" smtClean="0"/>
              <a:t>evaluación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elaborar</a:t>
            </a:r>
            <a:r>
              <a:rPr lang="en-US" sz="2800" dirty="0" smtClean="0"/>
              <a:t> con </a:t>
            </a:r>
            <a:r>
              <a:rPr lang="en-US" sz="2800" dirty="0" err="1" smtClean="0"/>
              <a:t>ellos</a:t>
            </a:r>
            <a:r>
              <a:rPr lang="en-US" sz="2800" dirty="0" smtClean="0"/>
              <a:t> </a:t>
            </a:r>
            <a:r>
              <a:rPr lang="en-US" sz="2800" dirty="0" err="1" smtClean="0"/>
              <a:t>herramientas</a:t>
            </a:r>
            <a:r>
              <a:rPr lang="en-US" sz="2800" dirty="0" smtClean="0"/>
              <a:t> de </a:t>
            </a:r>
            <a:r>
              <a:rPr lang="en-US" sz="2800" dirty="0" err="1" smtClean="0"/>
              <a:t>calificación</a:t>
            </a:r>
            <a:r>
              <a:rPr lang="en-US" sz="2800" dirty="0" smtClean="0"/>
              <a:t> </a:t>
            </a:r>
            <a:r>
              <a:rPr lang="en-US" sz="2800" dirty="0" err="1" smtClean="0"/>
              <a:t>desde</a:t>
            </a:r>
            <a:r>
              <a:rPr lang="en-US" sz="2800" dirty="0" smtClean="0"/>
              <a:t> el </a:t>
            </a:r>
            <a:r>
              <a:rPr lang="en-US" sz="2800" dirty="0" err="1" smtClean="0"/>
              <a:t>enfoque</a:t>
            </a:r>
            <a:r>
              <a:rPr lang="en-US" sz="2800" dirty="0" smtClean="0"/>
              <a:t> </a:t>
            </a:r>
            <a:r>
              <a:rPr lang="en-US" sz="2800" dirty="0" err="1" smtClean="0"/>
              <a:t>cualitativo</a:t>
            </a:r>
            <a:r>
              <a:rPr lang="en-US" sz="2800" dirty="0" smtClean="0"/>
              <a:t>, </a:t>
            </a:r>
            <a:r>
              <a:rPr lang="en-US" sz="2800" dirty="0" err="1" smtClean="0"/>
              <a:t>listas</a:t>
            </a:r>
            <a:r>
              <a:rPr lang="en-US" sz="2800" dirty="0" smtClean="0"/>
              <a:t> de </a:t>
            </a:r>
            <a:r>
              <a:rPr lang="en-US" sz="2800" dirty="0" err="1" smtClean="0"/>
              <a:t>cotejo</a:t>
            </a:r>
            <a:r>
              <a:rPr lang="en-US" sz="2800" dirty="0" smtClean="0"/>
              <a:t>, </a:t>
            </a:r>
            <a:r>
              <a:rPr lang="en-US" sz="2800" dirty="0" err="1" smtClean="0"/>
              <a:t>escalas</a:t>
            </a:r>
            <a:r>
              <a:rPr lang="en-US" sz="2800" dirty="0"/>
              <a:t> </a:t>
            </a:r>
            <a:r>
              <a:rPr lang="en-US" sz="2800" dirty="0" err="1" smtClean="0"/>
              <a:t>estimativas</a:t>
            </a:r>
            <a:r>
              <a:rPr lang="en-US" sz="2800" dirty="0" smtClean="0"/>
              <a:t> y </a:t>
            </a:r>
            <a:r>
              <a:rPr lang="en-US" sz="2800" dirty="0" err="1" smtClean="0"/>
              <a:t>rúbricas</a:t>
            </a:r>
            <a:r>
              <a:rPr lang="en-US" sz="2800" dirty="0" smtClean="0"/>
              <a:t> de </a:t>
            </a:r>
            <a:r>
              <a:rPr lang="en-US" sz="2800" dirty="0" err="1" smtClean="0"/>
              <a:t>evaluación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7. </a:t>
            </a:r>
            <a:r>
              <a:rPr lang="en-US" sz="2800" dirty="0" err="1" smtClean="0"/>
              <a:t>Dominar</a:t>
            </a:r>
            <a:r>
              <a:rPr lang="en-US" sz="2800" dirty="0" smtClean="0"/>
              <a:t> el </a:t>
            </a:r>
            <a:r>
              <a:rPr lang="en-US" sz="2800" dirty="0" err="1" smtClean="0"/>
              <a:t>diseño</a:t>
            </a:r>
            <a:r>
              <a:rPr lang="en-US" sz="2800" dirty="0" smtClean="0"/>
              <a:t> de </a:t>
            </a:r>
            <a:r>
              <a:rPr lang="en-US" sz="2800" dirty="0" err="1" smtClean="0"/>
              <a:t>reactivos</a:t>
            </a:r>
            <a:r>
              <a:rPr lang="en-US" sz="2800" dirty="0" smtClean="0"/>
              <a:t> de </a:t>
            </a:r>
            <a:r>
              <a:rPr lang="en-US" sz="2800" dirty="0" err="1" smtClean="0"/>
              <a:t>opción</a:t>
            </a:r>
            <a:r>
              <a:rPr lang="en-US" sz="2800" dirty="0" smtClean="0"/>
              <a:t> </a:t>
            </a:r>
            <a:r>
              <a:rPr lang="en-US" sz="2800" dirty="0" err="1" smtClean="0"/>
              <a:t>múltple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pruebas</a:t>
            </a:r>
            <a:r>
              <a:rPr lang="en-US" sz="2800" dirty="0" smtClean="0"/>
              <a:t> </a:t>
            </a:r>
            <a:r>
              <a:rPr lang="en-US" sz="2800" dirty="0" err="1" smtClean="0"/>
              <a:t>objetivas</a:t>
            </a:r>
            <a:r>
              <a:rPr lang="en-US" sz="2800" dirty="0" smtClean="0"/>
              <a:t> de </a:t>
            </a:r>
            <a:r>
              <a:rPr lang="en-US" sz="2800" dirty="0" err="1" smtClean="0"/>
              <a:t>diferentes</a:t>
            </a:r>
            <a:r>
              <a:rPr lang="en-US" sz="2800" dirty="0" smtClean="0"/>
              <a:t> </a:t>
            </a:r>
            <a:r>
              <a:rPr lang="en-US" sz="2800" dirty="0" err="1" smtClean="0"/>
              <a:t>tipos</a:t>
            </a:r>
            <a:r>
              <a:rPr lang="en-US" sz="2800" dirty="0" smtClean="0"/>
              <a:t> y </a:t>
            </a:r>
            <a:r>
              <a:rPr lang="en-US" sz="2800" dirty="0" err="1" smtClean="0"/>
              <a:t>formatos</a:t>
            </a:r>
            <a:r>
              <a:rPr lang="en-US" sz="2800" dirty="0" smtClean="0"/>
              <a:t>, </a:t>
            </a:r>
            <a:r>
              <a:rPr lang="en-US" sz="2800" dirty="0" err="1" smtClean="0"/>
              <a:t>usando</a:t>
            </a:r>
            <a:r>
              <a:rPr lang="en-US" sz="2800" dirty="0" smtClean="0"/>
              <a:t> </a:t>
            </a:r>
            <a:r>
              <a:rPr lang="en-US" sz="2800" dirty="0" err="1" smtClean="0"/>
              <a:t>taxonomías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2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90" y="813812"/>
            <a:ext cx="7621426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8. </a:t>
            </a:r>
            <a:r>
              <a:rPr lang="en-US" sz="3600" dirty="0" err="1" smtClean="0"/>
              <a:t>Reflexionar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propia</a:t>
            </a:r>
            <a:r>
              <a:rPr lang="en-US" sz="3600" dirty="0" smtClean="0"/>
              <a:t> </a:t>
            </a:r>
            <a:r>
              <a:rPr lang="en-US" sz="3600" dirty="0" err="1" smtClean="0"/>
              <a:t>práctica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detectar</a:t>
            </a:r>
            <a:r>
              <a:rPr lang="en-US" sz="3600" dirty="0" smtClean="0"/>
              <a:t> </a:t>
            </a:r>
            <a:r>
              <a:rPr lang="en-US" sz="3600" dirty="0" err="1" smtClean="0"/>
              <a:t>fortalezas</a:t>
            </a:r>
            <a:r>
              <a:rPr lang="en-US" sz="3600" dirty="0" smtClean="0"/>
              <a:t> y </a:t>
            </a:r>
            <a:r>
              <a:rPr lang="en-US" sz="3600" dirty="0" err="1" smtClean="0"/>
              <a:t>debilidades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le </a:t>
            </a:r>
            <a:r>
              <a:rPr lang="en-US" sz="3600" dirty="0" err="1" smtClean="0"/>
              <a:t>permitan</a:t>
            </a:r>
            <a:r>
              <a:rPr lang="en-US" sz="3600" dirty="0" smtClean="0"/>
              <a:t> </a:t>
            </a:r>
            <a:r>
              <a:rPr lang="en-US" sz="3600" dirty="0" err="1" smtClean="0"/>
              <a:t>diseñar</a:t>
            </a:r>
            <a:r>
              <a:rPr lang="en-US" sz="3600" dirty="0" smtClean="0"/>
              <a:t> </a:t>
            </a:r>
            <a:r>
              <a:rPr lang="en-US" sz="3600" dirty="0" err="1" smtClean="0"/>
              <a:t>sus</a:t>
            </a:r>
            <a:r>
              <a:rPr lang="en-US" sz="3600" dirty="0" smtClean="0"/>
              <a:t> </a:t>
            </a:r>
            <a:r>
              <a:rPr lang="en-US" sz="3600" dirty="0" err="1" smtClean="0"/>
              <a:t>trayectos</a:t>
            </a:r>
            <a:r>
              <a:rPr lang="en-US" sz="3600" dirty="0" smtClean="0"/>
              <a:t> de </a:t>
            </a:r>
            <a:r>
              <a:rPr lang="en-US" sz="3600" dirty="0" err="1" smtClean="0"/>
              <a:t>formación</a:t>
            </a:r>
            <a:r>
              <a:rPr lang="en-US" sz="3600" dirty="0" smtClean="0"/>
              <a:t> continua.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9. </a:t>
            </a:r>
            <a:r>
              <a:rPr lang="en-US" sz="3600" dirty="0" err="1" smtClean="0"/>
              <a:t>Aprender</a:t>
            </a:r>
            <a:r>
              <a:rPr lang="en-US" sz="3600" dirty="0" smtClean="0"/>
              <a:t> a </a:t>
            </a:r>
            <a:r>
              <a:rPr lang="en-US" sz="3600" dirty="0" err="1" smtClean="0"/>
              <a:t>trabajar</a:t>
            </a:r>
            <a:r>
              <a:rPr lang="en-US" sz="3600" dirty="0" smtClean="0"/>
              <a:t> de </a:t>
            </a:r>
            <a:r>
              <a:rPr lang="en-US" sz="3600" dirty="0" err="1" smtClean="0"/>
              <a:t>manera</a:t>
            </a:r>
            <a:r>
              <a:rPr lang="en-US" sz="3600" dirty="0" smtClean="0"/>
              <a:t> </a:t>
            </a:r>
            <a:r>
              <a:rPr lang="en-US" sz="3600" dirty="0" err="1" smtClean="0"/>
              <a:t>colegiada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39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17706"/>
              </p:ext>
            </p:extLst>
          </p:nvPr>
        </p:nvGraphicFramePr>
        <p:xfrm>
          <a:off x="41087" y="256689"/>
          <a:ext cx="8903616" cy="604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3" y="1106073"/>
            <a:ext cx="1064716" cy="78731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56" y="2337225"/>
            <a:ext cx="1257082" cy="10157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64" y="5459950"/>
            <a:ext cx="908689" cy="842390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519998" y="140447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De la secuencia didáctica a … </a:t>
            </a: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98956" y="5818528"/>
            <a:ext cx="20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Reseña del video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019800" y="2638903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Mapa conceptual</a:t>
            </a:r>
            <a:endParaRPr lang="es-MX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83" y="3874496"/>
            <a:ext cx="1730602" cy="1236145"/>
          </a:xfrm>
          <a:prstGeom prst="rect">
            <a:avLst/>
          </a:prstGeom>
        </p:spPr>
      </p:pic>
      <p:sp>
        <p:nvSpPr>
          <p:cNvPr id="2" name="Explosión 1 1"/>
          <p:cNvSpPr/>
          <p:nvPr/>
        </p:nvSpPr>
        <p:spPr>
          <a:xfrm>
            <a:off x="6869924" y="4328731"/>
            <a:ext cx="2850955" cy="3076003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6 CuadroTexto"/>
          <p:cNvSpPr txBox="1"/>
          <p:nvPr/>
        </p:nvSpPr>
        <p:spPr>
          <a:xfrm rot="16200000">
            <a:off x="7537441" y="4879469"/>
            <a:ext cx="1415772" cy="1878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" wrap="square" rtlCol="0">
            <a:spAutoFit/>
          </a:bodyPr>
          <a:lstStyle/>
          <a:p>
            <a:r>
              <a:rPr lang="es-MX" sz="1600" dirty="0" smtClean="0">
                <a:latin typeface="Arial Rounded MT Bold"/>
                <a:cs typeface="Arial Rounded MT Bold"/>
              </a:rPr>
              <a:t>2 PROBLEMAS </a:t>
            </a:r>
          </a:p>
          <a:p>
            <a:r>
              <a:rPr lang="es-MX" sz="1600" dirty="0" smtClean="0">
                <a:latin typeface="Arial Rounded MT Bold"/>
                <a:cs typeface="Arial Rounded MT Bold"/>
              </a:rPr>
              <a:t>1.La evaluación</a:t>
            </a:r>
          </a:p>
          <a:p>
            <a:r>
              <a:rPr lang="es-MX" sz="1600" dirty="0" smtClean="0">
                <a:latin typeface="Arial Rounded MT Bold"/>
                <a:cs typeface="Arial Rounded MT Bold"/>
              </a:rPr>
              <a:t> 2. El desarrollo de  competencias para a vida .</a:t>
            </a:r>
            <a:endParaRPr lang="es-MX" sz="1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1738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8018" y="273652"/>
            <a:ext cx="7691719" cy="1143000"/>
          </a:xfrm>
        </p:spPr>
        <p:txBody>
          <a:bodyPr/>
          <a:lstStyle/>
          <a:p>
            <a:r>
              <a:rPr lang="es-ES" sz="3600" dirty="0" smtClean="0"/>
              <a:t>…</a:t>
            </a:r>
            <a:r>
              <a:rPr lang="es-ES" sz="3600" dirty="0" smtClean="0">
                <a:solidFill>
                  <a:schemeClr val="tx1"/>
                </a:solidFill>
              </a:rPr>
              <a:t> a la Situación de aprendizaje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n-US" dirty="0"/>
          </a:p>
        </p:txBody>
      </p:sp>
      <p:sp>
        <p:nvSpPr>
          <p:cNvPr id="4" name="Elipse 3"/>
          <p:cNvSpPr/>
          <p:nvPr/>
        </p:nvSpPr>
        <p:spPr>
          <a:xfrm>
            <a:off x="381000" y="2924944"/>
            <a:ext cx="1730152" cy="16609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2627784" y="1772816"/>
            <a:ext cx="4824536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555776" y="2776538"/>
            <a:ext cx="4752528" cy="893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2627784" y="3963144"/>
            <a:ext cx="4680520" cy="4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2769241" y="4408932"/>
            <a:ext cx="4752528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3009900" y="4452768"/>
            <a:ext cx="4746419" cy="2335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7111999" y="2924944"/>
            <a:ext cx="1993945" cy="16609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7521769" y="4523331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Estrategia:</a:t>
            </a:r>
          </a:p>
          <a:p>
            <a:pPr algn="ctr"/>
            <a:r>
              <a:rPr lang="es-ES" b="1" dirty="0" smtClean="0"/>
              <a:t>Elaboración de Video colaborativo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Producto evaluable:</a:t>
            </a:r>
          </a:p>
          <a:p>
            <a:pPr algn="ctr"/>
            <a:r>
              <a:rPr lang="es-ES" b="1" dirty="0" smtClean="0"/>
              <a:t>VIDEO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2111152" y="1772816"/>
            <a:ext cx="516632" cy="4752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NSUMOS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9076" y="2924944"/>
            <a:ext cx="2102076" cy="206005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55" y="1922463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41" y="5561060"/>
            <a:ext cx="1148308" cy="8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63378"/>
            <a:ext cx="1364208" cy="110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08312"/>
            <a:ext cx="908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87" y="2924944"/>
            <a:ext cx="1600469" cy="148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Flecha derecha"/>
          <p:cNvSpPr/>
          <p:nvPr/>
        </p:nvSpPr>
        <p:spPr>
          <a:xfrm rot="16200000">
            <a:off x="7911059" y="2192160"/>
            <a:ext cx="1117252" cy="7214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7308304" y="845152"/>
            <a:ext cx="162054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Evaluación </a:t>
            </a:r>
          </a:p>
          <a:p>
            <a:r>
              <a:rPr lang="es-MX" sz="1600" b="1" dirty="0" smtClean="0"/>
              <a:t>a  través</a:t>
            </a:r>
          </a:p>
          <a:p>
            <a:r>
              <a:rPr lang="es-MX" sz="1600" b="1" dirty="0" smtClean="0"/>
              <a:t>de indicadores 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524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¿Qué debo observar en una clase?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sz="3200" b="0" dirty="0" smtClean="0"/>
              <a:t>de acuerdo al enfoque actual de la educación por competencias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(RIEB. ACUERDO 592)</a:t>
            </a:r>
            <a:endParaRPr lang="es-ES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2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636912"/>
            <a:ext cx="7715200" cy="2967608"/>
          </a:xfrm>
        </p:spPr>
        <p:txBody>
          <a:bodyPr/>
          <a:lstStyle/>
          <a:p>
            <a:r>
              <a:rPr lang="es-ES" dirty="0" smtClean="0"/>
              <a:t>Interactividad (S-O)              </a:t>
            </a:r>
            <a:r>
              <a:rPr lang="es-ES" dirty="0"/>
              <a:t>Interacciones (S-S</a:t>
            </a:r>
            <a:r>
              <a:rPr lang="es-ES" dirty="0" smtClean="0"/>
              <a:t>)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          </a:t>
            </a:r>
            <a:r>
              <a:rPr lang="es-ES" sz="7200" dirty="0" smtClean="0"/>
              <a:t>+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 Producciones construidas socialmente desde una perspectiva de colaboración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01008"/>
            <a:ext cx="1324089" cy="1989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6992"/>
            <a:ext cx="2592288" cy="2825593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9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¿Qué es una actividad retadora en el aula? 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 Desempeños (en vivo) que representen un “</a:t>
            </a:r>
            <a:r>
              <a:rPr lang="es-ES" u="sng" dirty="0" smtClean="0"/>
              <a:t>desafío”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501008"/>
            <a:ext cx="4499742" cy="2520280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3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780928"/>
            <a:ext cx="2438400" cy="21336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endParaRPr lang="es-ES" sz="4000" dirty="0" smtClean="0"/>
          </a:p>
          <a:p>
            <a:pPr marL="514350" indent="-514350">
              <a:buAutoNum type="alphaLcParenR"/>
            </a:pPr>
            <a:r>
              <a:rPr lang="es-ES" sz="4000" dirty="0" smtClean="0"/>
              <a:t>Claridad </a:t>
            </a:r>
            <a:r>
              <a:rPr lang="es-ES" sz="4000" dirty="0"/>
              <a:t>en los objetivos</a:t>
            </a:r>
          </a:p>
          <a:p>
            <a:pPr marL="514350" indent="-514350">
              <a:buAutoNum type="alphaLcParenR"/>
            </a:pPr>
            <a:r>
              <a:rPr lang="es-ES" sz="4000" dirty="0"/>
              <a:t>Construcción social</a:t>
            </a:r>
          </a:p>
          <a:p>
            <a:pPr marL="514350" indent="-514350">
              <a:buAutoNum type="alphaLcParenR"/>
            </a:pPr>
            <a:r>
              <a:rPr lang="es-ES" sz="4000" dirty="0"/>
              <a:t>Criterios de exigencia</a:t>
            </a:r>
          </a:p>
          <a:p>
            <a:pPr marL="514350" indent="-514350">
              <a:buFont typeface="Wingdings 2"/>
              <a:buAutoNum type="alphaLcParenR"/>
            </a:pPr>
            <a:r>
              <a:rPr lang="es-ES" sz="4000" dirty="0"/>
              <a:t>Tiempo </a:t>
            </a:r>
            <a:r>
              <a:rPr lang="es-ES" sz="4000" dirty="0" smtClean="0"/>
              <a:t>limite </a:t>
            </a:r>
            <a:r>
              <a:rPr lang="es-ES" sz="4000" dirty="0"/>
              <a:t>de realización</a:t>
            </a:r>
          </a:p>
          <a:p>
            <a:pPr marL="514350" indent="-514350">
              <a:buAutoNum type="alphaLcParenR"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Requisitos para diseñar un </a:t>
            </a:r>
            <a:r>
              <a:rPr lang="es-ES" u="sng" dirty="0" smtClean="0"/>
              <a:t>reto educativo</a:t>
            </a:r>
            <a:endParaRPr lang="es-ES" u="sng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>
                <a:solidFill>
                  <a:prstClr val="black"/>
                </a:solidFill>
              </a:rPr>
              <a:t>Durango</a:t>
            </a:r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 Productos de aprendizaje que se comunican, se socializan, se defienden y se evalúan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80928"/>
            <a:ext cx="4896544" cy="3108090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9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>
            <a:off x="0" y="1916832"/>
            <a:ext cx="89644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 descr="E:\CHUKY EN C CULT UNIV PUEB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78" y="0"/>
            <a:ext cx="1357322" cy="1455351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152" cy="138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Libros frov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1810986"/>
            <a:ext cx="9142223" cy="3657773"/>
          </a:xfrm>
          <a:prstGeom prst="rect">
            <a:avLst/>
          </a:prstGeom>
        </p:spPr>
      </p:pic>
      <p:pic>
        <p:nvPicPr>
          <p:cNvPr id="25" name="Picture 24" descr="Diseño de situacion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54" y="2205144"/>
            <a:ext cx="769305" cy="1034776"/>
          </a:xfrm>
          <a:prstGeom prst="rect">
            <a:avLst/>
          </a:prstGeom>
        </p:spPr>
      </p:pic>
      <p:pic>
        <p:nvPicPr>
          <p:cNvPr id="14" name="Picture 13" descr="Estrategias de aprendizaje conceptu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38" y="2152221"/>
            <a:ext cx="730865" cy="9834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3974" y="492820"/>
            <a:ext cx="5874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Libros</a:t>
            </a:r>
            <a:r>
              <a:rPr lang="en-US" sz="3200" dirty="0" smtClean="0"/>
              <a:t> de </a:t>
            </a:r>
          </a:p>
          <a:p>
            <a:pPr algn="ctr"/>
            <a:r>
              <a:rPr lang="en-US" sz="3200" dirty="0" smtClean="0"/>
              <a:t>Patricia </a:t>
            </a:r>
            <a:r>
              <a:rPr lang="en-US" sz="3200" dirty="0" err="1" smtClean="0"/>
              <a:t>Frola</a:t>
            </a:r>
            <a:r>
              <a:rPr lang="en-US" sz="3200" dirty="0" smtClean="0"/>
              <a:t> y </a:t>
            </a:r>
            <a:r>
              <a:rPr lang="en-US" sz="3200" dirty="0" err="1" smtClean="0"/>
              <a:t>Jesús</a:t>
            </a:r>
            <a:r>
              <a:rPr lang="en-US" sz="3200" dirty="0" smtClean="0"/>
              <a:t> </a:t>
            </a:r>
            <a:r>
              <a:rPr lang="en-US" sz="3200" dirty="0" err="1" smtClean="0"/>
              <a:t>Velásquez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716872" y="5514178"/>
            <a:ext cx="8427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www.froveleditorial.com.mx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254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1" y="1178577"/>
            <a:ext cx="7388703" cy="360381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ES" dirty="0" smtClean="0"/>
              <a:t>Se elige el segmento curricular (Aprendizaje(s) esperado (s), asignatura, bloque…)</a:t>
            </a:r>
          </a:p>
          <a:p>
            <a:pPr marL="457200" indent="-457200">
              <a:buAutoNum type="arabicPeriod"/>
            </a:pPr>
            <a:r>
              <a:rPr lang="es-ES" dirty="0" smtClean="0"/>
              <a:t>Se relaciona con los diferentes niveles de competencia (Disciplinares, específicas, genéricas)</a:t>
            </a:r>
          </a:p>
          <a:p>
            <a:pPr marL="457200" indent="-457200">
              <a:buAutoNum type="arabicPeriod"/>
            </a:pPr>
            <a:r>
              <a:rPr lang="es-ES" dirty="0" smtClean="0"/>
              <a:t>Se elige la estrategia cualitativa</a:t>
            </a:r>
          </a:p>
          <a:p>
            <a:pPr marL="457200" indent="-457200">
              <a:buAutoNum type="arabicPeriod"/>
            </a:pPr>
            <a:r>
              <a:rPr lang="es-ES" dirty="0" smtClean="0"/>
              <a:t>Se pone un nombre atractivo a la situación de aprendizaje</a:t>
            </a:r>
          </a:p>
          <a:p>
            <a:pPr marL="457200" indent="-457200">
              <a:buAutoNum type="arabicPeriod"/>
            </a:pPr>
            <a:r>
              <a:rPr lang="es-ES" dirty="0" smtClean="0"/>
              <a:t>Se redacta el propósito</a:t>
            </a:r>
          </a:p>
          <a:p>
            <a:pPr marL="457200" indent="-457200">
              <a:buAutoNum type="arabicPeriod"/>
            </a:pPr>
            <a:r>
              <a:rPr lang="es-ES" dirty="0" smtClean="0"/>
              <a:t>Se diseña la secuencia de aprendizaje</a:t>
            </a:r>
          </a:p>
          <a:p>
            <a:pPr marL="457200" indent="-457200">
              <a:buAutoNum type="arabicPeriod"/>
            </a:pPr>
            <a:r>
              <a:rPr lang="es-ES" dirty="0" smtClean="0"/>
              <a:t>Se redactan indicadores de evaluación</a:t>
            </a:r>
          </a:p>
          <a:p>
            <a:pPr marL="457200" indent="-457200">
              <a:buAutoNum type="arabicPeriod"/>
            </a:pPr>
            <a:r>
              <a:rPr lang="es-ES" dirty="0" smtClean="0"/>
              <a:t>Se diseña la herramienta de calificación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15910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paso a paso del diseño: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7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1771" y="451698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ESTRUCTURA DE LOS INDICADORES DE EVALUACIÓN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81771" y="1268760"/>
            <a:ext cx="7801888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Verbo operativo en presente (singular o plural)</a:t>
            </a:r>
          </a:p>
          <a:p>
            <a:r>
              <a:rPr lang="es-MX" dirty="0" smtClean="0"/>
              <a:t>Contenido</a:t>
            </a:r>
          </a:p>
          <a:p>
            <a:r>
              <a:rPr lang="es-MX" dirty="0" smtClean="0"/>
              <a:t>Circunstancia</a:t>
            </a:r>
          </a:p>
          <a:p>
            <a:pPr marL="0" indent="0">
              <a:buFont typeface="Wingdings 2"/>
              <a:buNone/>
            </a:pPr>
            <a:endParaRPr lang="es-MX" dirty="0" smtClean="0"/>
          </a:p>
          <a:p>
            <a:pPr marL="0" indent="0">
              <a:buFont typeface="Wingdings 2"/>
              <a:buNone/>
            </a:pPr>
            <a:r>
              <a:rPr lang="es-MX" dirty="0" smtClean="0"/>
              <a:t>Ejemplo:</a:t>
            </a:r>
          </a:p>
          <a:p>
            <a:endParaRPr lang="es-MX" dirty="0" smtClean="0"/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12191"/>
              </p:ext>
            </p:extLst>
          </p:nvPr>
        </p:nvGraphicFramePr>
        <p:xfrm>
          <a:off x="465801" y="3917484"/>
          <a:ext cx="821785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799"/>
                <a:gridCol w="3035424"/>
                <a:gridCol w="34796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verbo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Contenido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Circunstancia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Busca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información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en diferentes fuentes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Expresa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sus ideas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 claridad y</a:t>
                      </a:r>
                      <a:r>
                        <a:rPr lang="es-MX" baseline="0" dirty="0" smtClean="0"/>
                        <a:t> fluidez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Respeta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las</a:t>
                      </a:r>
                      <a:r>
                        <a:rPr lang="es-MX" baseline="0" dirty="0" smtClean="0"/>
                        <a:t> opiniones de los demás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 participar</a:t>
                      </a:r>
                      <a:r>
                        <a:rPr lang="es-MX" baseline="0" dirty="0" smtClean="0"/>
                        <a:t> en el equipo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836712"/>
            <a:ext cx="7782743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HERRAMIENTAS DE CALIFICACIÓN</a:t>
            </a:r>
          </a:p>
          <a:p>
            <a:pPr marL="0" indent="0">
              <a:buNone/>
            </a:pPr>
            <a:endParaRPr lang="es-MX" sz="3600" dirty="0" smtClean="0"/>
          </a:p>
          <a:p>
            <a:r>
              <a:rPr lang="es-MX" sz="5400" dirty="0" smtClean="0"/>
              <a:t>Lista de verificación</a:t>
            </a:r>
          </a:p>
          <a:p>
            <a:r>
              <a:rPr lang="es-MX" sz="5400" dirty="0" smtClean="0"/>
              <a:t>Escala estimativa</a:t>
            </a:r>
          </a:p>
          <a:p>
            <a:r>
              <a:rPr lang="es-MX" sz="5400" dirty="0" smtClean="0"/>
              <a:t>Rúbrica</a:t>
            </a:r>
          </a:p>
          <a:p>
            <a:endParaRPr lang="es-MX" sz="5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4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LA LISTA DE VERIFICACION…</a:t>
            </a:r>
          </a:p>
          <a:p>
            <a:pPr algn="ctr"/>
            <a:r>
              <a:rPr lang="es-MX" sz="2800" b="1" dirty="0" smtClean="0"/>
              <a:t>Definición y características</a:t>
            </a:r>
            <a:endParaRPr lang="es-MX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05646" y="1137024"/>
            <a:ext cx="77385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Es una matriz de doble entrada que registra la presencia o ausencia de varios indicadores.</a:t>
            </a:r>
          </a:p>
          <a:p>
            <a:endParaRPr lang="es-MX" sz="2400" dirty="0" smtClean="0"/>
          </a:p>
          <a:p>
            <a:r>
              <a:rPr lang="es-MX" sz="2400" b="1" dirty="0" smtClean="0"/>
              <a:t>Ventajas</a:t>
            </a:r>
          </a:p>
          <a:p>
            <a:pPr marL="285750" indent="-285750">
              <a:buFontTx/>
              <a:buChar char="-"/>
            </a:pPr>
            <a:r>
              <a:rPr lang="es-MX" sz="2400" dirty="0" smtClean="0"/>
              <a:t>Es la más sencilla de elaborar y aplicar</a:t>
            </a:r>
          </a:p>
          <a:p>
            <a:pPr marL="285750" indent="-285750">
              <a:buFontTx/>
              <a:buChar char="-"/>
            </a:pPr>
            <a:r>
              <a:rPr lang="es-MX" sz="2400" dirty="0" smtClean="0"/>
              <a:t>El nivel de logro es fácilmente verificable</a:t>
            </a:r>
          </a:p>
          <a:p>
            <a:endParaRPr lang="es-MX" sz="2400" dirty="0"/>
          </a:p>
          <a:p>
            <a:r>
              <a:rPr lang="es-MX" sz="2400" b="1" dirty="0" smtClean="0"/>
              <a:t>Desventajas</a:t>
            </a:r>
          </a:p>
          <a:p>
            <a:pPr marL="285750" indent="-285750">
              <a:buFontTx/>
              <a:buChar char="-"/>
            </a:pPr>
            <a:r>
              <a:rPr lang="es-MX" sz="2400" dirty="0" smtClean="0"/>
              <a:t>No </a:t>
            </a:r>
            <a:r>
              <a:rPr lang="es-MX" sz="2400" dirty="0"/>
              <a:t>permite matizar la </a:t>
            </a:r>
            <a:r>
              <a:rPr lang="es-MX" sz="2400" dirty="0" smtClean="0"/>
              <a:t>calidad de los indicadores</a:t>
            </a:r>
          </a:p>
          <a:p>
            <a:pPr marL="285750" indent="-285750">
              <a:buFontTx/>
              <a:buChar char="-"/>
            </a:pPr>
            <a:r>
              <a:rPr lang="es-MX" sz="2400" dirty="0" smtClean="0"/>
              <a:t>La redacción de indicadores debe ser amplia, precisa y explícita </a:t>
            </a:r>
          </a:p>
          <a:p>
            <a:pPr marL="285750" indent="-285750">
              <a:buFontTx/>
              <a:buChar char="-"/>
            </a:pPr>
            <a:r>
              <a:rPr lang="es-MX" sz="2400" dirty="0" smtClean="0"/>
              <a:t>Reduce la valoración del desempeño de manera categórica (si-no)</a:t>
            </a:r>
            <a:endParaRPr lang="es-MX" sz="2400" dirty="0"/>
          </a:p>
          <a:p>
            <a:endParaRPr lang="es-MX" sz="2400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67945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4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Lista de verificación</a:t>
            </a:r>
            <a:endParaRPr lang="es-ES" sz="34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64621" name="Group 109"/>
          <p:cNvGraphicFramePr>
            <a:graphicFrameLocks noGrp="1"/>
          </p:cNvGraphicFramePr>
          <p:nvPr>
            <p:extLst/>
          </p:nvPr>
        </p:nvGraphicFramePr>
        <p:xfrm>
          <a:off x="467544" y="1196752"/>
          <a:ext cx="8009557" cy="5196364"/>
        </p:xfrm>
        <a:graphic>
          <a:graphicData uri="http://schemas.openxmlformats.org/drawingml/2006/table">
            <a:tbl>
              <a:tblPr/>
              <a:tblGrid>
                <a:gridCol w="6825039"/>
                <a:gridCol w="582626"/>
                <a:gridCol w="601892"/>
              </a:tblGrid>
              <a:tr h="986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Indicadores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             Equipos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0D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</a:tr>
              <a:tr h="38241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800" dirty="0" smtClean="0"/>
                        <a:t>Presentan su producción en tiempo y forma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800" dirty="0" smtClean="0"/>
                        <a:t>Contempla todos los elementos solicitados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800" dirty="0" smtClean="0"/>
                        <a:t>Exponen sus conclusiones de forma clara y coherente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800" dirty="0" smtClean="0"/>
                        <a:t>Sustentan la información presentada en fuentes confiables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Muestran tener dominio de todos los elementos presentados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MX" sz="1800" dirty="0" smtClean="0"/>
                        <a:t>Consultan fuertes de información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Delegan funciones entre los miembros del equipo y trabajan de manera colaborativa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403458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MX" sz="1800" dirty="0" smtClean="0"/>
                        <a:t>Muestran satisfacción con el producto obtenido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Nivel de logro 7/8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LA ESCALA ESTIMATIVA…</a:t>
            </a:r>
          </a:p>
          <a:p>
            <a:pPr algn="ctr"/>
            <a:r>
              <a:rPr lang="es-MX" sz="2800" b="1" dirty="0" smtClean="0"/>
              <a:t>Definición y características</a:t>
            </a:r>
            <a:endParaRPr lang="es-MX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278126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Es una matriz de doble entrada que registra además de la presencia o ausencia de varios indicadores, el rango de calidad en el que se ubica de acuerdo a la estimación del evaluador. </a:t>
            </a:r>
          </a:p>
          <a:p>
            <a:endParaRPr lang="es-MX" sz="2400" dirty="0" smtClean="0"/>
          </a:p>
          <a:p>
            <a:r>
              <a:rPr lang="es-MX" sz="2000" b="1" dirty="0" smtClean="0"/>
              <a:t>Ventajas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Es sencilla de elaborar y aplicar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Ofrece información más precisa sobre el desempeño del evaluado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Permite hacer procedimientos de consenso entre los evaluadores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El maestro es quien otorga el voto de calidad</a:t>
            </a:r>
          </a:p>
          <a:p>
            <a:endParaRPr lang="es-MX" sz="2000" dirty="0"/>
          </a:p>
          <a:p>
            <a:r>
              <a:rPr lang="es-MX" sz="2000" b="1" dirty="0" smtClean="0"/>
              <a:t>Desventajas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Al ser “estimativa” está expuesta a una fuerte carga de subjetividad, por tanto es común que genere controversia entre los evaluados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Para establecer el nivel de logro se requieren más elementos (indicadores y niveles) </a:t>
            </a:r>
          </a:p>
          <a:p>
            <a:pPr marL="285750" indent="-285750">
              <a:buFontTx/>
              <a:buChar char="-"/>
            </a:pPr>
            <a:endParaRPr lang="es-MX" sz="2400" dirty="0"/>
          </a:p>
          <a:p>
            <a:endParaRPr lang="es-MX" sz="2400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5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67945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4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Escala   estimativa</a:t>
            </a:r>
            <a:endParaRPr lang="es-ES" sz="34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64621" name="Group 109"/>
          <p:cNvGraphicFramePr>
            <a:graphicFrameLocks noGrp="1"/>
          </p:cNvGraphicFramePr>
          <p:nvPr>
            <p:extLst/>
          </p:nvPr>
        </p:nvGraphicFramePr>
        <p:xfrm>
          <a:off x="468313" y="908050"/>
          <a:ext cx="7955178" cy="5392256"/>
        </p:xfrm>
        <a:graphic>
          <a:graphicData uri="http://schemas.openxmlformats.org/drawingml/2006/table">
            <a:tbl>
              <a:tblPr/>
              <a:tblGrid>
                <a:gridCol w="6154978"/>
                <a:gridCol w="432048"/>
                <a:gridCol w="432048"/>
                <a:gridCol w="504056"/>
                <a:gridCol w="432048"/>
              </a:tblGrid>
              <a:tr h="91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Indicadores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             Equipos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0D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</a:tr>
              <a:tr h="38241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s-MX" sz="1600" dirty="0" smtClean="0">
                          <a:latin typeface="Calibri" pitchFamily="34" charset="0"/>
                        </a:rPr>
                        <a:t>Presentan su producción en tiempo y forma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90406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Calibri" pitchFamily="34" charset="0"/>
                        </a:rPr>
                        <a:t>Contemplan todos los elementos del formato de planeación propuesto 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" pitchFamily="34" charset="0"/>
                        </a:rPr>
                        <a:t>Exponen su diseño de forma clara y coherente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" pitchFamily="34" charset="0"/>
                        </a:rPr>
                        <a:t>Sustentan su información en fuentes confiables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Calibri" pitchFamily="34" charset="0"/>
                        </a:rPr>
                        <a:t>Muestran tener dominio grupal 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" pitchFamily="34" charset="0"/>
                        </a:rPr>
                        <a:t>Presentan durante su ejecución los elementos metodológicos del diseño por competencias 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2096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s-MX" sz="1600" dirty="0" smtClean="0">
                          <a:latin typeface="Calibri" pitchFamily="34" charset="0"/>
                        </a:rPr>
                        <a:t>Consultan fuentes de información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" pitchFamily="34" charset="0"/>
                        </a:rPr>
                        <a:t>Delegan funciones entre los miembros del equipo y trabajan de manera colaborativa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355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" pitchFamily="34" charset="0"/>
                        </a:rPr>
                        <a:t>Muestran satisfacción con el producto obtenido 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Nivel de logro  </a:t>
                      </a:r>
                      <a:r>
                        <a:rPr lang="es-MX" sz="1600" baseline="0" dirty="0" smtClean="0"/>
                        <a:t> 1 en Bien     7 en MB    2 en Excelente</a:t>
                      </a:r>
                    </a:p>
                    <a:p>
                      <a:r>
                        <a:rPr lang="es-MX" sz="1600" baseline="0" dirty="0" smtClean="0"/>
                        <a:t>CL ó EP</a:t>
                      </a:r>
                      <a:endParaRPr lang="es-MX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BFF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6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LA RÚBRICA…</a:t>
            </a:r>
          </a:p>
          <a:p>
            <a:pPr algn="ctr"/>
            <a:r>
              <a:rPr lang="es-MX" sz="2800" b="1" dirty="0" smtClean="0"/>
              <a:t>Definición y características</a:t>
            </a:r>
            <a:endParaRPr lang="es-MX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27812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Es una matriz de doble entrada que registra además de la presencia o ausencia de varios indicadores, el nivel de desempeño que éstos pueden alcanzar de acuerdo a los descriptores previamente definidos.</a:t>
            </a:r>
          </a:p>
          <a:p>
            <a:endParaRPr lang="es-MX" sz="2400" dirty="0" smtClean="0"/>
          </a:p>
          <a:p>
            <a:r>
              <a:rPr lang="es-MX" sz="2000" b="1" dirty="0" smtClean="0"/>
              <a:t>Ventajas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Es la más precisa y menos subjetiva de las herramientas de calificación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Reduce notablemente la subjetividad por parte del evaluador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Genera expectativas de desempeño en el evaluado al conocerla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Gracias a sus descriptores facilita la elaboración de informes cualitativos del desempeño del evaluado.</a:t>
            </a:r>
          </a:p>
          <a:p>
            <a:pPr marL="285750" indent="-285750">
              <a:buFontTx/>
              <a:buChar char="-"/>
            </a:pPr>
            <a:endParaRPr lang="es-MX" sz="2000" dirty="0" smtClean="0"/>
          </a:p>
          <a:p>
            <a:r>
              <a:rPr lang="es-MX" sz="2000" b="1" dirty="0" smtClean="0"/>
              <a:t>Desventajas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Implica una fuerte inversión de tiempo y esfuerzo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Exige excelente dominio del lenguaje y redacción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Requiere un análisis exhaustivo para definir los casos en los que es pertinente su aplicación</a:t>
            </a:r>
          </a:p>
          <a:p>
            <a:endParaRPr lang="es-MX" sz="2400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8825" y="-100013"/>
            <a:ext cx="4575175" cy="679451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400" dirty="0">
                <a:solidFill>
                  <a:srgbClr val="0000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Rúbrica</a:t>
            </a:r>
            <a:endParaRPr lang="es-ES" sz="3400" dirty="0">
              <a:solidFill>
                <a:srgbClr val="0000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66646" name="Group 86"/>
          <p:cNvGraphicFramePr>
            <a:graphicFrameLocks noGrp="1"/>
          </p:cNvGraphicFramePr>
          <p:nvPr>
            <p:extLst/>
          </p:nvPr>
        </p:nvGraphicFramePr>
        <p:xfrm>
          <a:off x="250825" y="620688"/>
          <a:ext cx="8713788" cy="6207690"/>
        </p:xfrm>
        <a:graphic>
          <a:graphicData uri="http://schemas.openxmlformats.org/drawingml/2006/table">
            <a:tbl>
              <a:tblPr/>
              <a:tblGrid>
                <a:gridCol w="3106738"/>
                <a:gridCol w="1358453"/>
                <a:gridCol w="1368152"/>
                <a:gridCol w="1368152"/>
                <a:gridCol w="1512293"/>
              </a:tblGrid>
              <a:tr h="5855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Indicadores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C4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Niveles de desempeño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6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60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bronce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Plata </a:t>
                      </a: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Oro</a:t>
                      </a: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Platino</a:t>
                      </a: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BDFF"/>
                    </a:solidFill>
                  </a:tcPr>
                </a:tc>
              </a:tr>
              <a:tr h="951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Presentaron su producción en tiempo y forma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Presentan su producto fuera de tiempo y con carencias muy notorias o no lo presentan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Presentan su formato fuera de tiempo pero completo ó a tiempo pero incompleto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Presentan su formato en tiempo y forma pero aún es mejorable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Presentan su formato en tiempo y forma y con buena calidad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</a:tr>
              <a:tr h="90273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800" dirty="0" smtClean="0"/>
                        <a:t>Contempla todos los elementos solicitados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Carece de más de tres elementos solicitados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Tiene la mayoría de los elementos solicitados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 faltó uno de los elementos solicitados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Contiene todos los elementos solicitados en niveles óptimos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</a:tr>
              <a:tr h="78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Exponen sus conclusiones de forma clara y coherente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exposición no tuvo ni claridad ni coherencia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faltó claridad y coherencia en la exposición de su formato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exposición fue clara y coherente pero mejorable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 exposición fue clara y fluida, todos la entendieron muy bien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</a:tr>
              <a:tr h="77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Consultan varias fuertes de información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consultaron fuentes de información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limitaron solo a una fuente de información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Consultaron más de una fuente de información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Consultaron varias fuentes de información de diversos tipos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</a:tr>
              <a:tr h="77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Delegan funciones entre los miembros del equipo y trabajan de manera colaborativa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 trabajo lo realizaron solamente una o dos personas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Todos trabajaron pero de manera independiente sin colaboración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Delegaron funciones y trabajaron de manera colaborativa pero con limitaciones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Delegaron funciones y trabajaron de manera colaborativa con buenos resultados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2FE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9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1. Se elige el primer indicador de evaluación y se redacta el descriptor de nivel más alto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Procedimiento para hacer rúbricas de evaluación: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39552" y="3429000"/>
          <a:ext cx="8136905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Indicador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</a:t>
                      </a:r>
                      <a:r>
                        <a:rPr lang="es-ES" baseline="0" dirty="0" smtClean="0"/>
                        <a:t>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 4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Calidad</a:t>
                      </a:r>
                      <a:r>
                        <a:rPr lang="es-ES" baseline="0" dirty="0" smtClean="0"/>
                        <a:t> de la información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La información está sustentada en fuentes confiables, es suficiente</a:t>
                      </a:r>
                      <a:r>
                        <a:rPr lang="es-ES" sz="1400" baseline="0" dirty="0" smtClean="0"/>
                        <a:t>, cumple con lo solicitado y brinda un plus </a:t>
                      </a:r>
                      <a:r>
                        <a:rPr lang="es-ES" sz="1400" dirty="0" smtClean="0"/>
                        <a:t> 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596336" y="2956882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s-ES" sz="2000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9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15757"/>
            <a:ext cx="6965245" cy="1202485"/>
          </a:xfrm>
        </p:spPr>
        <p:txBody>
          <a:bodyPr/>
          <a:lstStyle/>
          <a:p>
            <a:r>
              <a:rPr lang="en-US" dirty="0" err="1" smtClean="0"/>
              <a:t>Libros</a:t>
            </a:r>
            <a:r>
              <a:rPr lang="en-US" dirty="0" smtClean="0"/>
              <a:t> </a:t>
            </a:r>
            <a:r>
              <a:rPr lang="en-US" dirty="0" err="1" smtClean="0"/>
              <a:t>recomedados</a:t>
            </a:r>
            <a:endParaRPr lang="en-US" dirty="0"/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5" y="1746642"/>
            <a:ext cx="1425636" cy="1846977"/>
          </a:xfrm>
          <a:prstGeom prst="rect">
            <a:avLst/>
          </a:prstGeom>
        </p:spPr>
      </p:pic>
      <p:pic>
        <p:nvPicPr>
          <p:cNvPr id="6" name="Picture 3" descr="C:\Users\PatyOficina\Desktop\LIBROS CIECI\portada_cuantitati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04" y="3866048"/>
            <a:ext cx="1556778" cy="20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59" y="1718242"/>
            <a:ext cx="1473166" cy="1910659"/>
          </a:xfrm>
          <a:prstGeom prst="rect">
            <a:avLst/>
          </a:prstGeom>
        </p:spPr>
      </p:pic>
      <p:pic>
        <p:nvPicPr>
          <p:cNvPr id="13" name="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83" y="3883689"/>
            <a:ext cx="1390208" cy="1961250"/>
          </a:xfrm>
          <a:prstGeom prst="rect">
            <a:avLst/>
          </a:prstGeom>
        </p:spPr>
      </p:pic>
      <p:pic>
        <p:nvPicPr>
          <p:cNvPr id="15" name="Picture 14" descr="evaluaciondeldesempeñ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71" y="1732631"/>
            <a:ext cx="1487884" cy="1949193"/>
          </a:xfrm>
          <a:prstGeom prst="rect">
            <a:avLst/>
          </a:prstGeom>
        </p:spPr>
      </p:pic>
      <p:pic>
        <p:nvPicPr>
          <p:cNvPr id="16" name="Picture 15" descr="Diseño de situacion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39" y="3813125"/>
            <a:ext cx="1473166" cy="1981526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42" y="2141626"/>
            <a:ext cx="1450096" cy="197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6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2. Se redacta después el descriptor en su nivel más bajo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3. Se redactan finalmente los descriptores de los niveles intermedios: el nivel 2 es muy parecido al 1 pero con un avance, el nivel 3, se parece al nivel más alto pero es perfectible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95536" y="1916832"/>
          <a:ext cx="8136905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Indicador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</a:t>
                      </a:r>
                      <a:r>
                        <a:rPr lang="es-ES" baseline="0" dirty="0" smtClean="0"/>
                        <a:t>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Nivel 4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Calidad</a:t>
                      </a:r>
                      <a:r>
                        <a:rPr lang="es-ES" baseline="0" dirty="0" smtClean="0"/>
                        <a:t> de la información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La información no está sustentada,</a:t>
                      </a:r>
                      <a:r>
                        <a:rPr lang="es-ES" sz="1400" baseline="0" dirty="0" smtClean="0"/>
                        <a:t> es ambigua y de muy baja calidad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La información está sustentada en fuentes confiables, es suficiente</a:t>
                      </a:r>
                      <a:r>
                        <a:rPr lang="es-ES" sz="1400" baseline="0" dirty="0" smtClean="0"/>
                        <a:t>, cumple con lo solicitado y brinda un plus </a:t>
                      </a:r>
                      <a:r>
                        <a:rPr lang="es-ES" sz="1400" dirty="0" smtClean="0"/>
                        <a:t> 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411760" y="1484784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s-ES" sz="200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3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13" y="5926653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rgbClr val="FFFFFF"/>
                </a:solidFill>
              </a:rPr>
              <a:t>La evaluación del aprendizaje</a:t>
            </a:r>
            <a:endParaRPr lang="es-MX" dirty="0">
              <a:solidFill>
                <a:srgbClr val="FFFFFF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33180986"/>
              </p:ext>
            </p:extLst>
          </p:nvPr>
        </p:nvGraphicFramePr>
        <p:xfrm>
          <a:off x="107504" y="260648"/>
          <a:ext cx="9036495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Elipse"/>
          <p:cNvSpPr/>
          <p:nvPr/>
        </p:nvSpPr>
        <p:spPr>
          <a:xfrm>
            <a:off x="0" y="0"/>
            <a:ext cx="806450" cy="76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/>
              <a:t>60%</a:t>
            </a: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5150" y="260350"/>
            <a:ext cx="93821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Durango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5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consideran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,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dispuestos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88" y="2152221"/>
            <a:ext cx="7567449" cy="40118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Helga Patricia </a:t>
            </a:r>
            <a:r>
              <a:rPr lang="en-US" b="1" dirty="0" err="1" smtClean="0"/>
              <a:t>Frola</a:t>
            </a:r>
            <a:r>
              <a:rPr lang="en-US" b="1" dirty="0" smtClean="0"/>
              <a:t> Ruiz</a:t>
            </a:r>
          </a:p>
          <a:p>
            <a:pPr marL="0" indent="0" algn="ctr">
              <a:buNone/>
            </a:pPr>
            <a:r>
              <a:rPr lang="en-US" b="1" dirty="0" smtClean="0"/>
              <a:t>José de </a:t>
            </a:r>
            <a:r>
              <a:rPr lang="en-US" b="1" dirty="0" err="1" smtClean="0"/>
              <a:t>Jesús</a:t>
            </a:r>
            <a:r>
              <a:rPr lang="en-US" b="1" dirty="0" smtClean="0"/>
              <a:t> </a:t>
            </a:r>
            <a:r>
              <a:rPr lang="en-US" b="1" dirty="0" err="1" smtClean="0"/>
              <a:t>Velásquez</a:t>
            </a:r>
            <a:r>
              <a:rPr lang="en-US" b="1" dirty="0" smtClean="0"/>
              <a:t> Navarro</a:t>
            </a:r>
          </a:p>
          <a:p>
            <a:pPr marL="0" indent="0" algn="ctr">
              <a:buNone/>
            </a:pPr>
            <a:r>
              <a:rPr lang="en-US" sz="2000" b="1" dirty="0" smtClean="0"/>
              <a:t>Centro de </a:t>
            </a:r>
            <a:r>
              <a:rPr lang="en-US" sz="2000" b="1" dirty="0" err="1" smtClean="0"/>
              <a:t>Investigación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Educativa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Capacitación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Institcional</a:t>
            </a:r>
            <a:r>
              <a:rPr lang="en-US" sz="2000" b="1" dirty="0" smtClean="0"/>
              <a:t> S.C. </a:t>
            </a:r>
            <a:endParaRPr lang="en-US" sz="2000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/>
              <a:t>ciecicapacitacion@hotmail.com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(55)5549 2997 y (55)5689 4038</a:t>
            </a:r>
          </a:p>
          <a:p>
            <a:pPr marL="0" indent="0" algn="ctr">
              <a:buNone/>
            </a:pPr>
            <a:r>
              <a:rPr lang="en-US" b="1" dirty="0" err="1" smtClean="0"/>
              <a:t>ciecicapacitacion@hotmail.com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err="1" smtClean="0"/>
              <a:t>www.ciecicapacita.com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89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/>
              <a:t>e</a:t>
            </a:r>
            <a:r>
              <a:rPr lang="en-US" dirty="0" err="1" smtClean="0"/>
              <a:t>valuación</a:t>
            </a:r>
            <a:r>
              <a:rPr lang="en-US" dirty="0" smtClean="0"/>
              <a:t> del </a:t>
            </a:r>
            <a:r>
              <a:rPr lang="en-US" dirty="0" err="1" smtClean="0"/>
              <a:t>desempeño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60385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     </a:t>
            </a:r>
            <a:r>
              <a:rPr lang="en-US" sz="3600" dirty="0" err="1" smtClean="0"/>
              <a:t>Reflexiones</a:t>
            </a:r>
            <a:r>
              <a:rPr lang="en-US" sz="3600" dirty="0" smtClean="0"/>
              <a:t> </a:t>
            </a:r>
            <a:r>
              <a:rPr lang="en-US" sz="3600" dirty="0" err="1" smtClean="0"/>
              <a:t>preliminares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1. </a:t>
            </a:r>
            <a:r>
              <a:rPr lang="es-MX" sz="3600" dirty="0"/>
              <a:t>La práctica educativa ideal es la que logra que </a:t>
            </a:r>
            <a:r>
              <a:rPr lang="es-MX" sz="3600" b="1" dirty="0"/>
              <a:t>TODOS</a:t>
            </a:r>
            <a:r>
              <a:rPr lang="es-MX" sz="3600" dirty="0"/>
              <a:t> los alumnos </a:t>
            </a:r>
            <a:r>
              <a:rPr lang="es-MX" sz="3600" dirty="0" smtClean="0"/>
              <a:t>aprendan</a:t>
            </a:r>
          </a:p>
          <a:p>
            <a:endParaRPr lang="es-MX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29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266" y="1111393"/>
            <a:ext cx="7514530" cy="461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/>
              <a:t>2. Lo </a:t>
            </a:r>
            <a:r>
              <a:rPr lang="es-MX" sz="3200" dirty="0"/>
              <a:t>que se debe observar en el aula, desde el enfoque de la educación actual son </a:t>
            </a:r>
            <a:r>
              <a:rPr lang="es-MX" sz="3200" b="1" dirty="0" smtClean="0"/>
              <a:t>DESEMPEÑOS</a:t>
            </a:r>
          </a:p>
          <a:p>
            <a:pPr marL="0" indent="0">
              <a:buNone/>
            </a:pPr>
            <a:endParaRPr lang="es-MX" sz="3200" b="1" dirty="0"/>
          </a:p>
          <a:p>
            <a:pPr marL="0" indent="0">
              <a:buNone/>
            </a:pPr>
            <a:r>
              <a:rPr lang="es-MX" sz="3200" dirty="0" smtClean="0"/>
              <a:t>3. El </a:t>
            </a:r>
            <a:r>
              <a:rPr lang="es-MX" sz="3200" b="1" dirty="0"/>
              <a:t>desempeño</a:t>
            </a:r>
            <a:r>
              <a:rPr lang="es-MX" sz="3200" dirty="0"/>
              <a:t> es toda acción realizada por un individuo, en respuesta, de lo que se le ha designado como responsabilidad y que será medido en base a su ejecución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9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46" y="793852"/>
            <a:ext cx="7108814" cy="4929217"/>
          </a:xfrm>
        </p:spPr>
        <p:txBody>
          <a:bodyPr>
            <a:noAutofit/>
          </a:bodyPr>
          <a:lstStyle/>
          <a:p>
            <a:r>
              <a:rPr lang="en-US" sz="2800" dirty="0" smtClean="0"/>
              <a:t>LA EVALUACIÓN DEL DESEMPEÑO DOCENTE </a:t>
            </a:r>
            <a:r>
              <a:rPr lang="en-US" sz="2800" dirty="0" err="1" smtClean="0"/>
              <a:t>sería</a:t>
            </a:r>
            <a:r>
              <a:rPr lang="en-US" sz="2800" dirty="0" smtClean="0"/>
              <a:t> </a:t>
            </a:r>
            <a:r>
              <a:rPr lang="en-US" sz="2800" dirty="0" err="1" smtClean="0"/>
              <a:t>entonces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conjunto</a:t>
            </a:r>
            <a:r>
              <a:rPr lang="en-US" sz="2800" dirty="0" smtClean="0"/>
              <a:t> de </a:t>
            </a:r>
            <a:r>
              <a:rPr lang="en-US" sz="2800" dirty="0" err="1" smtClean="0"/>
              <a:t>acciones</a:t>
            </a:r>
            <a:r>
              <a:rPr lang="en-US" sz="2800" dirty="0" smtClean="0"/>
              <a:t> </a:t>
            </a:r>
            <a:r>
              <a:rPr lang="en-US" sz="2800" dirty="0" err="1" smtClean="0"/>
              <a:t>intencionadas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/>
              <a:t> </a:t>
            </a:r>
            <a:r>
              <a:rPr lang="en-US" sz="2800" dirty="0" err="1" smtClean="0"/>
              <a:t>realiza</a:t>
            </a:r>
            <a:r>
              <a:rPr lang="en-US" sz="2800" dirty="0" smtClean="0"/>
              <a:t> un </a:t>
            </a:r>
            <a:r>
              <a:rPr lang="en-US" sz="2800" dirty="0" err="1" smtClean="0"/>
              <a:t>docente</a:t>
            </a:r>
            <a:r>
              <a:rPr lang="en-US" sz="2800" dirty="0" smtClean="0"/>
              <a:t> y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relación</a:t>
            </a:r>
            <a:r>
              <a:rPr lang="en-US" sz="2800" dirty="0" smtClean="0"/>
              <a:t> con lo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espera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haga</a:t>
            </a:r>
            <a:r>
              <a:rPr lang="en-US" sz="2800" dirty="0" smtClean="0"/>
              <a:t> de </a:t>
            </a:r>
            <a:r>
              <a:rPr lang="en-US" sz="2800" dirty="0" err="1" smtClean="0"/>
              <a:t>acuerdo</a:t>
            </a:r>
            <a:r>
              <a:rPr lang="en-US" sz="2800" dirty="0" smtClean="0"/>
              <a:t> al </a:t>
            </a:r>
            <a:r>
              <a:rPr lang="en-US" sz="2800" dirty="0" err="1" smtClean="0"/>
              <a:t>perfil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previamente</a:t>
            </a:r>
            <a:r>
              <a:rPr lang="en-US" sz="2800" dirty="0" smtClean="0"/>
              <a:t> </a:t>
            </a:r>
            <a:r>
              <a:rPr lang="en-US" sz="2800" dirty="0" err="1" smtClean="0"/>
              <a:t>definido</a:t>
            </a:r>
            <a:r>
              <a:rPr lang="en-US" sz="2800" dirty="0" smtClean="0"/>
              <a:t> a </a:t>
            </a:r>
            <a:r>
              <a:rPr lang="en-US" sz="2800" dirty="0" err="1" smtClean="0"/>
              <a:t>través</a:t>
            </a:r>
            <a:r>
              <a:rPr lang="en-US" sz="2800" dirty="0" smtClean="0"/>
              <a:t>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DIMENSIONES, PARÁMETROS E INDICADORES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29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83" y="270711"/>
            <a:ext cx="6965245" cy="120248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 descr="Logo sep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4016" r="-107783" b="-192232"/>
          <a:stretch/>
        </p:blipFill>
        <p:spPr>
          <a:xfrm>
            <a:off x="899926" y="799383"/>
            <a:ext cx="5416459" cy="3150198"/>
          </a:xfrm>
        </p:spPr>
      </p:pic>
      <p:pic>
        <p:nvPicPr>
          <p:cNvPr id="8" name="Picture 7" descr="logotipo ine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41" y="1248985"/>
            <a:ext cx="2415552" cy="102258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49767"/>
              </p:ext>
            </p:extLst>
          </p:nvPr>
        </p:nvGraphicFramePr>
        <p:xfrm>
          <a:off x="793788" y="2321562"/>
          <a:ext cx="760272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364"/>
                <a:gridCol w="3801364"/>
              </a:tblGrid>
              <a:tr h="4712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INEE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9175">
                <a:tc>
                  <a:txBody>
                    <a:bodyPr/>
                    <a:lstStyle/>
                    <a:p>
                      <a:r>
                        <a:rPr lang="en-US" dirty="0" smtClean="0"/>
                        <a:t>Define el </a:t>
                      </a:r>
                      <a:r>
                        <a:rPr lang="en-US" dirty="0" err="1" smtClean="0"/>
                        <a:t>perfil</a:t>
                      </a:r>
                      <a:r>
                        <a:rPr lang="en-US" dirty="0" smtClean="0"/>
                        <a:t> de los </a:t>
                      </a:r>
                      <a:r>
                        <a:rPr lang="en-US" dirty="0" err="1" smtClean="0"/>
                        <a:t>docentes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directivos</a:t>
                      </a:r>
                      <a:r>
                        <a:rPr lang="en-US" dirty="0" smtClean="0"/>
                        <a:t> y ATP´s de </a:t>
                      </a:r>
                      <a:r>
                        <a:rPr lang="en-US" dirty="0" err="1" smtClean="0"/>
                        <a:t>acuerdo</a:t>
                      </a:r>
                      <a:r>
                        <a:rPr lang="en-US" dirty="0" smtClean="0"/>
                        <a:t> a la </a:t>
                      </a:r>
                      <a:r>
                        <a:rPr lang="en-US" dirty="0" err="1" smtClean="0"/>
                        <a:t>función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desempeñan</a:t>
                      </a:r>
                      <a:r>
                        <a:rPr lang="en-US" dirty="0" smtClean="0"/>
                        <a:t>  con </a:t>
                      </a:r>
                      <a:r>
                        <a:rPr lang="en-US" dirty="0" err="1" smtClean="0"/>
                        <a:t>sus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respectivas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dimensiones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parámetros</a:t>
                      </a:r>
                      <a:r>
                        <a:rPr lang="en-US" baseline="0" dirty="0" smtClean="0"/>
                        <a:t> e </a:t>
                      </a:r>
                      <a:r>
                        <a:rPr lang="en-US" baseline="0" dirty="0" err="1" smtClean="0"/>
                        <a:t>indicadores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Ejecuta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decisiones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Asignación</a:t>
                      </a:r>
                      <a:r>
                        <a:rPr lang="en-US" baseline="0" dirty="0" smtClean="0"/>
                        <a:t> de plazas, </a:t>
                      </a:r>
                      <a:r>
                        <a:rPr lang="en-US" baseline="0" dirty="0" err="1" smtClean="0"/>
                        <a:t>promociónes</a:t>
                      </a:r>
                      <a:r>
                        <a:rPr lang="en-US" baseline="0" dirty="0" smtClean="0"/>
                        <a:t>,  </a:t>
                      </a:r>
                      <a:r>
                        <a:rPr lang="en-US" baseline="0" dirty="0" err="1" smtClean="0"/>
                        <a:t>capacitación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incentivos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económicos</a:t>
                      </a:r>
                      <a:r>
                        <a:rPr lang="en-US" baseline="0" dirty="0" smtClean="0"/>
                        <a:t> o </a:t>
                      </a:r>
                      <a:r>
                        <a:rPr lang="en-US" baseline="0" dirty="0" err="1" smtClean="0"/>
                        <a:t>reasignación</a:t>
                      </a:r>
                      <a:r>
                        <a:rPr lang="en-US" baseline="0" dirty="0" smtClean="0"/>
                        <a:t> o </a:t>
                      </a:r>
                      <a:r>
                        <a:rPr lang="en-US" baseline="0" dirty="0" err="1" smtClean="0"/>
                        <a:t>baja</a:t>
                      </a:r>
                      <a:r>
                        <a:rPr lang="en-US" baseline="0" dirty="0" smtClean="0"/>
                        <a:t> del SEN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Diseña</a:t>
                      </a:r>
                      <a:r>
                        <a:rPr lang="en-US" dirty="0" smtClean="0"/>
                        <a:t> 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aplica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instrumentos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evaluación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Proporciona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información</a:t>
                      </a:r>
                      <a:r>
                        <a:rPr lang="en-US" baseline="0" dirty="0" smtClean="0"/>
                        <a:t> a la SEP </a:t>
                      </a:r>
                      <a:r>
                        <a:rPr lang="en-US" baseline="0" dirty="0" err="1" smtClean="0"/>
                        <a:t>para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orientar</a:t>
                      </a:r>
                      <a:r>
                        <a:rPr lang="en-US" baseline="0" dirty="0" smtClean="0"/>
                        <a:t> la </a:t>
                      </a:r>
                      <a:r>
                        <a:rPr lang="en-US" baseline="0" dirty="0" err="1" smtClean="0"/>
                        <a:t>toma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decisiones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evaluar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perfil</a:t>
            </a:r>
            <a:r>
              <a:rPr lang="en-US" sz="3600" dirty="0" smtClean="0"/>
              <a:t> </a:t>
            </a:r>
            <a:r>
              <a:rPr lang="en-US" sz="3600" dirty="0" err="1" smtClean="0"/>
              <a:t>docente</a:t>
            </a:r>
            <a:r>
              <a:rPr lang="en-US" sz="3600" dirty="0" smtClean="0"/>
              <a:t> </a:t>
            </a:r>
            <a:r>
              <a:rPr lang="en-US" sz="3600" dirty="0" err="1" smtClean="0"/>
              <a:t>definido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la SEP </a:t>
            </a:r>
            <a:r>
              <a:rPr lang="en-US" sz="3600" dirty="0" err="1" smtClean="0"/>
              <a:t>desglosado</a:t>
            </a:r>
            <a:r>
              <a:rPr lang="en-US" sz="3600" dirty="0" smtClean="0"/>
              <a:t> en 5 </a:t>
            </a:r>
            <a:r>
              <a:rPr lang="en-US" sz="3600" dirty="0" err="1" smtClean="0"/>
              <a:t>dimensiones</a:t>
            </a:r>
            <a:r>
              <a:rPr lang="en-US" sz="3600" dirty="0" smtClean="0"/>
              <a:t> de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se </a:t>
            </a:r>
            <a:r>
              <a:rPr lang="en-US" sz="3600" dirty="0" err="1" smtClean="0"/>
              <a:t>derivan</a:t>
            </a:r>
            <a:r>
              <a:rPr lang="en-US" sz="3600" dirty="0" smtClean="0"/>
              <a:t> los </a:t>
            </a:r>
            <a:r>
              <a:rPr lang="en-US" sz="3600" dirty="0" err="1" smtClean="0"/>
              <a:t>parámetros</a:t>
            </a:r>
            <a:r>
              <a:rPr lang="en-US" sz="3600" dirty="0" smtClean="0"/>
              <a:t> y los </a:t>
            </a:r>
            <a:r>
              <a:rPr lang="en-US" sz="3600" dirty="0" err="1" smtClean="0"/>
              <a:t>indicadores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30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276</TotalTime>
  <Words>2715</Words>
  <Application>Microsoft Office PowerPoint</Application>
  <PresentationFormat>Presentación en pantalla (4:3)</PresentationFormat>
  <Paragraphs>421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Pushpin</vt:lpstr>
      <vt:lpstr>La evaluación del desempeño docente ¿Qué, como y con qué? </vt:lpstr>
      <vt:lpstr>José de Jesús Velásquez  Director de Regiones y  Proyectos Especiales CIECI, s.c.</vt:lpstr>
      <vt:lpstr>Presentación de PowerPoint</vt:lpstr>
      <vt:lpstr>Libros recomedados</vt:lpstr>
      <vt:lpstr>¿Qué es la evaluación del desempeño?</vt:lpstr>
      <vt:lpstr>Presentación de PowerPoint</vt:lpstr>
      <vt:lpstr>Presentación de PowerPoint</vt:lpstr>
      <vt:lpstr>¿Quién hace qué?</vt:lpstr>
      <vt:lpstr>¿Qué se va a evaluar?</vt:lpstr>
      <vt:lpstr>Presentación de PowerPoint</vt:lpstr>
      <vt:lpstr>Parámetros de cada dimensión</vt:lpstr>
      <vt:lpstr>Indicadores de los parámetros</vt:lpstr>
      <vt:lpstr>La evaluación se realizará por etapas </vt:lpstr>
      <vt:lpstr>Presentación de PowerPoint</vt:lpstr>
      <vt:lpstr>Cómo y con qué se evalúa</vt:lpstr>
      <vt:lpstr>Presentación de PowerPoint</vt:lpstr>
      <vt:lpstr>Presentación de PowerPoint</vt:lpstr>
      <vt:lpstr>Presentación de PowerPoint</vt:lpstr>
      <vt:lpstr>Retos para los docentes</vt:lpstr>
      <vt:lpstr>Presentación de PowerPoint</vt:lpstr>
      <vt:lpstr>Presentación de PowerPoint</vt:lpstr>
      <vt:lpstr>Presentación de PowerPoint</vt:lpstr>
      <vt:lpstr>Presentación de PowerPoint</vt:lpstr>
      <vt:lpstr>… a la Situación de aprendizaje</vt:lpstr>
      <vt:lpstr>¿Qué debo observar en una clase?   de acuerdo al enfoque actual de la educación por competencias  (RIEB. ACUERDO 592)</vt:lpstr>
      <vt:lpstr>1. Producciones construidas socialmente desde una perspectiva de colaboración</vt:lpstr>
      <vt:lpstr>2. Desempeños (en vivo) que representen un “desafío”</vt:lpstr>
      <vt:lpstr>Requisitos para diseñar un reto educativo</vt:lpstr>
      <vt:lpstr>3. Productos de aprendizaje que se comunican, se socializan, se defienden y se evalúan</vt:lpstr>
      <vt:lpstr> El paso a paso del diseño: </vt:lpstr>
      <vt:lpstr>Presentación de PowerPoint</vt:lpstr>
      <vt:lpstr>Presentación de PowerPoint</vt:lpstr>
      <vt:lpstr>Presentación de PowerPoint</vt:lpstr>
      <vt:lpstr>Lista de verificación</vt:lpstr>
      <vt:lpstr>Presentación de PowerPoint</vt:lpstr>
      <vt:lpstr>Escala   estimativa</vt:lpstr>
      <vt:lpstr>Presentación de PowerPoint</vt:lpstr>
      <vt:lpstr>Rúbrica</vt:lpstr>
      <vt:lpstr>Procedimiento para hacer rúbricas de evaluación:</vt:lpstr>
      <vt:lpstr>Presentación de PowerPoint</vt:lpstr>
      <vt:lpstr>La evaluación del aprendizaje</vt:lpstr>
      <vt:lpstr>Si consideran que les podemos ayudar, estamos dispuestos</vt:lpstr>
    </vt:vector>
  </TitlesOfParts>
  <Company>FROVEL EDUCACIÓN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evaluación del desempeño docente ¿Qué, como y con qué?</dc:title>
  <dc:creator>Jose de Jesus Velasquez Rios</dc:creator>
  <cp:lastModifiedBy>sony</cp:lastModifiedBy>
  <cp:revision>23</cp:revision>
  <dcterms:created xsi:type="dcterms:W3CDTF">2015-05-28T15:29:40Z</dcterms:created>
  <dcterms:modified xsi:type="dcterms:W3CDTF">2015-07-01T17:23:41Z</dcterms:modified>
</cp:coreProperties>
</file>